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06"/>
    <p:restoredTop sz="94674"/>
  </p:normalViewPr>
  <p:slideViewPr>
    <p:cSldViewPr snapToGrid="0" snapToObjects="1">
      <p:cViewPr varScale="1">
        <p:scale>
          <a:sx n="79" d="100"/>
          <a:sy n="79" d="100"/>
        </p:scale>
        <p:origin x="606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30CCFD-3457-FE42-942E-FEF2EF97DD1C}" type="doc">
      <dgm:prSet loTypeId="urn:microsoft.com/office/officeart/2005/8/layout/radial1" loCatId="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es-ES_tradnl"/>
        </a:p>
      </dgm:t>
    </dgm:pt>
    <dgm:pt modelId="{CC45D7E4-8412-8949-B892-DA9539CE396F}">
      <dgm:prSet phldrT="[Texto]" custT="1"/>
      <dgm:spPr/>
      <dgm:t>
        <a:bodyPr/>
        <a:lstStyle/>
        <a:p>
          <a:r>
            <a:rPr lang="es-ES_tradnl" sz="1800" dirty="0" smtClean="0"/>
            <a:t>SISTEMA NACIONAL ANTICORRUPCIÓN.</a:t>
          </a:r>
          <a:endParaRPr lang="es-ES_tradnl" sz="1800" dirty="0"/>
        </a:p>
      </dgm:t>
    </dgm:pt>
    <dgm:pt modelId="{FF97C755-146B-3D45-867F-314BB7D76BE7}" type="parTrans" cxnId="{C5F3F73C-CC12-9049-A0BC-A91DD00D96EB}">
      <dgm:prSet/>
      <dgm:spPr/>
      <dgm:t>
        <a:bodyPr/>
        <a:lstStyle/>
        <a:p>
          <a:endParaRPr lang="es-ES_tradnl"/>
        </a:p>
      </dgm:t>
    </dgm:pt>
    <dgm:pt modelId="{1129B34C-E180-AB44-A818-6CAEA8F1ADFB}" type="sibTrans" cxnId="{C5F3F73C-CC12-9049-A0BC-A91DD00D96EB}">
      <dgm:prSet/>
      <dgm:spPr/>
      <dgm:t>
        <a:bodyPr/>
        <a:lstStyle/>
        <a:p>
          <a:endParaRPr lang="es-ES_tradnl"/>
        </a:p>
      </dgm:t>
    </dgm:pt>
    <dgm:pt modelId="{12067C63-2D11-EF4F-BE92-B634CC9D7211}">
      <dgm:prSet phldrT="[Texto]"/>
      <dgm:spPr/>
      <dgm:t>
        <a:bodyPr/>
        <a:lstStyle/>
        <a:p>
          <a:r>
            <a:rPr lang="es-ES_tradnl" dirty="0" smtClean="0"/>
            <a:t>Ley General de Responsabilidades Administrativas.</a:t>
          </a:r>
          <a:endParaRPr lang="es-ES_tradnl" dirty="0"/>
        </a:p>
      </dgm:t>
    </dgm:pt>
    <dgm:pt modelId="{58536827-8099-CB4D-81DB-77D7624A29EF}" type="parTrans" cxnId="{582E0371-CB12-194B-A64A-8DF9A03D7F86}">
      <dgm:prSet/>
      <dgm:spPr/>
      <dgm:t>
        <a:bodyPr/>
        <a:lstStyle/>
        <a:p>
          <a:endParaRPr lang="es-ES_tradnl"/>
        </a:p>
      </dgm:t>
    </dgm:pt>
    <dgm:pt modelId="{7EF2B2BA-145A-9546-9B50-D074587BF17C}" type="sibTrans" cxnId="{582E0371-CB12-194B-A64A-8DF9A03D7F86}">
      <dgm:prSet/>
      <dgm:spPr/>
      <dgm:t>
        <a:bodyPr/>
        <a:lstStyle/>
        <a:p>
          <a:endParaRPr lang="es-ES_tradnl"/>
        </a:p>
      </dgm:t>
    </dgm:pt>
    <dgm:pt modelId="{DA778ABF-410D-EF45-A3D8-1F7A283296B3}">
      <dgm:prSet phldrT="[Texto]" custT="1"/>
      <dgm:spPr/>
      <dgm:t>
        <a:bodyPr/>
        <a:lstStyle/>
        <a:p>
          <a:r>
            <a:rPr lang="es-ES_tradnl" sz="1600" dirty="0" smtClean="0"/>
            <a:t>Ley Orgánica del Tribunal Federal de Justicia Administrativa.</a:t>
          </a:r>
          <a:endParaRPr lang="es-ES_tradnl" sz="1600" dirty="0"/>
        </a:p>
      </dgm:t>
    </dgm:pt>
    <dgm:pt modelId="{C8CE48AB-FA67-DF4E-9E6A-F38E36291F9D}" type="parTrans" cxnId="{B28F967D-B0C3-6942-A3AF-F51E87C75E33}">
      <dgm:prSet/>
      <dgm:spPr/>
      <dgm:t>
        <a:bodyPr/>
        <a:lstStyle/>
        <a:p>
          <a:endParaRPr lang="es-ES_tradnl"/>
        </a:p>
      </dgm:t>
    </dgm:pt>
    <dgm:pt modelId="{819E67C8-643E-6349-BB01-0BBE6E21409B}" type="sibTrans" cxnId="{B28F967D-B0C3-6942-A3AF-F51E87C75E33}">
      <dgm:prSet/>
      <dgm:spPr/>
      <dgm:t>
        <a:bodyPr/>
        <a:lstStyle/>
        <a:p>
          <a:endParaRPr lang="es-ES_tradnl"/>
        </a:p>
      </dgm:t>
    </dgm:pt>
    <dgm:pt modelId="{E7769EB1-F9F4-9D4B-B9ED-A735E3C0149D}">
      <dgm:prSet phldrT="[Texto]" custT="1"/>
      <dgm:spPr/>
      <dgm:t>
        <a:bodyPr/>
        <a:lstStyle/>
        <a:p>
          <a:r>
            <a:rPr lang="es-ES_tradnl" sz="1600" dirty="0" smtClean="0"/>
            <a:t>Ley Orgánica de la Administración Pública Federal.</a:t>
          </a:r>
          <a:endParaRPr lang="es-ES_tradnl" sz="1600" dirty="0"/>
        </a:p>
      </dgm:t>
    </dgm:pt>
    <dgm:pt modelId="{264A5D09-046E-E742-AE59-F7917DCEE940}" type="parTrans" cxnId="{4A27579D-99AE-7046-A443-F86397C753C4}">
      <dgm:prSet/>
      <dgm:spPr/>
      <dgm:t>
        <a:bodyPr/>
        <a:lstStyle/>
        <a:p>
          <a:endParaRPr lang="es-ES_tradnl"/>
        </a:p>
      </dgm:t>
    </dgm:pt>
    <dgm:pt modelId="{76494337-D2A0-1340-AD09-8DB20ED1485B}" type="sibTrans" cxnId="{4A27579D-99AE-7046-A443-F86397C753C4}">
      <dgm:prSet/>
      <dgm:spPr/>
      <dgm:t>
        <a:bodyPr/>
        <a:lstStyle/>
        <a:p>
          <a:endParaRPr lang="es-ES_tradnl"/>
        </a:p>
      </dgm:t>
    </dgm:pt>
    <dgm:pt modelId="{253E48A3-8F49-2D43-8C28-DE230E001482}">
      <dgm:prSet phldrT="[Texto]" custT="1"/>
      <dgm:spPr/>
      <dgm:t>
        <a:bodyPr/>
        <a:lstStyle/>
        <a:p>
          <a:r>
            <a:rPr lang="es-ES_tradnl" sz="1600" dirty="0" smtClean="0"/>
            <a:t>Ley de Fiscalización y Rendición de Cuentas de la Federación.</a:t>
          </a:r>
          <a:endParaRPr lang="es-ES_tradnl" sz="1600" dirty="0"/>
        </a:p>
      </dgm:t>
    </dgm:pt>
    <dgm:pt modelId="{40F61FC1-9B4C-C34D-AAB7-D283C8A988E4}" type="parTrans" cxnId="{C9E94D9C-01B8-EC4B-9AD1-0FDF5B37D253}">
      <dgm:prSet/>
      <dgm:spPr/>
      <dgm:t>
        <a:bodyPr/>
        <a:lstStyle/>
        <a:p>
          <a:endParaRPr lang="es-ES_tradnl"/>
        </a:p>
      </dgm:t>
    </dgm:pt>
    <dgm:pt modelId="{C5633436-10F9-CF45-ADFE-68A416B4F495}" type="sibTrans" cxnId="{C9E94D9C-01B8-EC4B-9AD1-0FDF5B37D253}">
      <dgm:prSet/>
      <dgm:spPr/>
      <dgm:t>
        <a:bodyPr/>
        <a:lstStyle/>
        <a:p>
          <a:endParaRPr lang="es-ES_tradnl"/>
        </a:p>
      </dgm:t>
    </dgm:pt>
    <dgm:pt modelId="{2C6E9730-78B0-074A-AD84-1109CA907132}">
      <dgm:prSet custT="1"/>
      <dgm:spPr/>
      <dgm:t>
        <a:bodyPr/>
        <a:lstStyle/>
        <a:p>
          <a:r>
            <a:rPr lang="es-ES_tradnl" sz="1600" dirty="0" smtClean="0"/>
            <a:t>Ley General del Sistema Nacional Anticorrupción.</a:t>
          </a:r>
          <a:endParaRPr lang="es-ES_tradnl" sz="1600" dirty="0"/>
        </a:p>
      </dgm:t>
    </dgm:pt>
    <dgm:pt modelId="{CAE16AD7-4556-9642-9715-C5746AAB5C7C}" type="parTrans" cxnId="{8D32A498-484A-B443-A249-E2EE088F0C18}">
      <dgm:prSet/>
      <dgm:spPr/>
      <dgm:t>
        <a:bodyPr/>
        <a:lstStyle/>
        <a:p>
          <a:endParaRPr lang="es-ES_tradnl"/>
        </a:p>
      </dgm:t>
    </dgm:pt>
    <dgm:pt modelId="{FCDF14B6-6610-5C45-B5E9-77D27202E366}" type="sibTrans" cxnId="{8D32A498-484A-B443-A249-E2EE088F0C18}">
      <dgm:prSet/>
      <dgm:spPr/>
      <dgm:t>
        <a:bodyPr/>
        <a:lstStyle/>
        <a:p>
          <a:endParaRPr lang="es-ES_tradnl"/>
        </a:p>
      </dgm:t>
    </dgm:pt>
    <dgm:pt modelId="{9B258036-8EF8-EB47-994A-C4BCF5D59E51}">
      <dgm:prSet custT="1"/>
      <dgm:spPr/>
      <dgm:t>
        <a:bodyPr/>
        <a:lstStyle/>
        <a:p>
          <a:r>
            <a:rPr lang="es-ES_tradnl" sz="1600" dirty="0" smtClean="0"/>
            <a:t>Ley Orgánica de la Procuraduría General de la República,</a:t>
          </a:r>
          <a:endParaRPr lang="es-ES_tradnl" sz="1600" dirty="0"/>
        </a:p>
      </dgm:t>
    </dgm:pt>
    <dgm:pt modelId="{579708A2-7180-7441-AAB2-8859A8A34B46}" type="parTrans" cxnId="{1C9DDD02-EDCA-2D4C-864F-6D9A16154773}">
      <dgm:prSet/>
      <dgm:spPr/>
      <dgm:t>
        <a:bodyPr/>
        <a:lstStyle/>
        <a:p>
          <a:endParaRPr lang="es-ES_tradnl"/>
        </a:p>
      </dgm:t>
    </dgm:pt>
    <dgm:pt modelId="{297EEA3A-7CCC-6842-9A55-6140553481C5}" type="sibTrans" cxnId="{1C9DDD02-EDCA-2D4C-864F-6D9A16154773}">
      <dgm:prSet/>
      <dgm:spPr/>
      <dgm:t>
        <a:bodyPr/>
        <a:lstStyle/>
        <a:p>
          <a:endParaRPr lang="es-ES_tradnl"/>
        </a:p>
      </dgm:t>
    </dgm:pt>
    <dgm:pt modelId="{511AB308-EAFF-CD44-86DD-73728E764FB0}">
      <dgm:prSet custT="1"/>
      <dgm:spPr/>
      <dgm:t>
        <a:bodyPr/>
        <a:lstStyle/>
        <a:p>
          <a:r>
            <a:rPr lang="es-ES_tradnl" sz="1600" dirty="0" smtClean="0"/>
            <a:t>Código Penal Federal.</a:t>
          </a:r>
          <a:endParaRPr lang="es-ES_tradnl" sz="1600" dirty="0"/>
        </a:p>
      </dgm:t>
    </dgm:pt>
    <dgm:pt modelId="{4A83BE82-6D81-484E-B8F6-46B6514C7B4C}" type="parTrans" cxnId="{A1FA3C70-4D0B-324D-9E65-76D1459615D8}">
      <dgm:prSet/>
      <dgm:spPr/>
      <dgm:t>
        <a:bodyPr/>
        <a:lstStyle/>
        <a:p>
          <a:endParaRPr lang="es-ES_tradnl"/>
        </a:p>
      </dgm:t>
    </dgm:pt>
    <dgm:pt modelId="{381FED4B-BCC3-3E45-8A45-A8FDBD01F351}" type="sibTrans" cxnId="{A1FA3C70-4D0B-324D-9E65-76D1459615D8}">
      <dgm:prSet/>
      <dgm:spPr/>
      <dgm:t>
        <a:bodyPr/>
        <a:lstStyle/>
        <a:p>
          <a:endParaRPr lang="es-ES_tradnl"/>
        </a:p>
      </dgm:t>
    </dgm:pt>
    <dgm:pt modelId="{5F5D2FF4-9B1B-9A4B-9958-57E34B47998C}" type="pres">
      <dgm:prSet presAssocID="{E230CCFD-3457-FE42-942E-FEF2EF97DD1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1388455-8B36-B34C-A2E3-4585906253D5}" type="pres">
      <dgm:prSet presAssocID="{CC45D7E4-8412-8949-B892-DA9539CE396F}" presName="centerShape" presStyleLbl="node0" presStyleIdx="0" presStyleCnt="1" custScaleX="267439"/>
      <dgm:spPr/>
      <dgm:t>
        <a:bodyPr/>
        <a:lstStyle/>
        <a:p>
          <a:endParaRPr lang="es-ES_tradnl"/>
        </a:p>
      </dgm:t>
    </dgm:pt>
    <dgm:pt modelId="{BF6F7A14-B1DF-5749-88F6-E3605058C4CD}" type="pres">
      <dgm:prSet presAssocID="{58536827-8099-CB4D-81DB-77D7624A29EF}" presName="Name9" presStyleLbl="parChTrans1D2" presStyleIdx="0" presStyleCnt="7"/>
      <dgm:spPr/>
      <dgm:t>
        <a:bodyPr/>
        <a:lstStyle/>
        <a:p>
          <a:endParaRPr lang="es-ES_tradnl"/>
        </a:p>
      </dgm:t>
    </dgm:pt>
    <dgm:pt modelId="{0F02F4F4-64BD-464D-8B2E-C9BB49AECB05}" type="pres">
      <dgm:prSet presAssocID="{58536827-8099-CB4D-81DB-77D7624A29EF}" presName="connTx" presStyleLbl="parChTrans1D2" presStyleIdx="0" presStyleCnt="7"/>
      <dgm:spPr/>
      <dgm:t>
        <a:bodyPr/>
        <a:lstStyle/>
        <a:p>
          <a:endParaRPr lang="es-ES_tradnl"/>
        </a:p>
      </dgm:t>
    </dgm:pt>
    <dgm:pt modelId="{13780F0C-40A3-C440-970A-0694C5FF1BA1}" type="pres">
      <dgm:prSet presAssocID="{12067C63-2D11-EF4F-BE92-B634CC9D7211}" presName="node" presStyleLbl="node1" presStyleIdx="0" presStyleCnt="7" custScaleX="19285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83A0340-01F7-184B-8F02-6606DBB86E7E}" type="pres">
      <dgm:prSet presAssocID="{C8CE48AB-FA67-DF4E-9E6A-F38E36291F9D}" presName="Name9" presStyleLbl="parChTrans1D2" presStyleIdx="1" presStyleCnt="7"/>
      <dgm:spPr/>
      <dgm:t>
        <a:bodyPr/>
        <a:lstStyle/>
        <a:p>
          <a:endParaRPr lang="es-ES_tradnl"/>
        </a:p>
      </dgm:t>
    </dgm:pt>
    <dgm:pt modelId="{BB84B886-4DB0-5C40-AE52-F06AC50B8F7D}" type="pres">
      <dgm:prSet presAssocID="{C8CE48AB-FA67-DF4E-9E6A-F38E36291F9D}" presName="connTx" presStyleLbl="parChTrans1D2" presStyleIdx="1" presStyleCnt="7"/>
      <dgm:spPr/>
      <dgm:t>
        <a:bodyPr/>
        <a:lstStyle/>
        <a:p>
          <a:endParaRPr lang="es-ES_tradnl"/>
        </a:p>
      </dgm:t>
    </dgm:pt>
    <dgm:pt modelId="{2B6F297A-0E43-CF43-B609-A911A75BACA8}" type="pres">
      <dgm:prSet presAssocID="{DA778ABF-410D-EF45-A3D8-1F7A283296B3}" presName="node" presStyleLbl="node1" presStyleIdx="1" presStyleCnt="7" custScaleX="165457" custRadScaleRad="239411" custRadScaleInc="7054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B683194-AD73-0C4F-A4E4-3C89D606FB6A}" type="pres">
      <dgm:prSet presAssocID="{264A5D09-046E-E742-AE59-F7917DCEE940}" presName="Name9" presStyleLbl="parChTrans1D2" presStyleIdx="2" presStyleCnt="7"/>
      <dgm:spPr/>
      <dgm:t>
        <a:bodyPr/>
        <a:lstStyle/>
        <a:p>
          <a:endParaRPr lang="es-ES_tradnl"/>
        </a:p>
      </dgm:t>
    </dgm:pt>
    <dgm:pt modelId="{09D0785A-D6D0-774B-8281-A20E311C53AF}" type="pres">
      <dgm:prSet presAssocID="{264A5D09-046E-E742-AE59-F7917DCEE940}" presName="connTx" presStyleLbl="parChTrans1D2" presStyleIdx="2" presStyleCnt="7"/>
      <dgm:spPr/>
      <dgm:t>
        <a:bodyPr/>
        <a:lstStyle/>
        <a:p>
          <a:endParaRPr lang="es-ES_tradnl"/>
        </a:p>
      </dgm:t>
    </dgm:pt>
    <dgm:pt modelId="{CD48F75C-8B1B-3144-AF06-797EF7E736A8}" type="pres">
      <dgm:prSet presAssocID="{E7769EB1-F9F4-9D4B-B9ED-A735E3C0149D}" presName="node" presStyleLbl="node1" presStyleIdx="2" presStyleCnt="7" custScaleX="173598" custRadScaleRad="222404" custRadScaleInc="-2404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DF3009F-EC3A-DE41-9BC6-EAE68D0665C5}" type="pres">
      <dgm:prSet presAssocID="{CAE16AD7-4556-9642-9715-C5746AAB5C7C}" presName="Name9" presStyleLbl="parChTrans1D2" presStyleIdx="3" presStyleCnt="7"/>
      <dgm:spPr/>
      <dgm:t>
        <a:bodyPr/>
        <a:lstStyle/>
        <a:p>
          <a:endParaRPr lang="es-ES_tradnl"/>
        </a:p>
      </dgm:t>
    </dgm:pt>
    <dgm:pt modelId="{383C6BD7-FF44-C042-A989-2E14AF2A0B32}" type="pres">
      <dgm:prSet presAssocID="{CAE16AD7-4556-9642-9715-C5746AAB5C7C}" presName="connTx" presStyleLbl="parChTrans1D2" presStyleIdx="3" presStyleCnt="7"/>
      <dgm:spPr/>
      <dgm:t>
        <a:bodyPr/>
        <a:lstStyle/>
        <a:p>
          <a:endParaRPr lang="es-ES_tradnl"/>
        </a:p>
      </dgm:t>
    </dgm:pt>
    <dgm:pt modelId="{396EC837-226F-2A4B-8184-4EBC56327F99}" type="pres">
      <dgm:prSet presAssocID="{2C6E9730-78B0-074A-AD84-1109CA907132}" presName="node" presStyleLbl="node1" presStyleIdx="3" presStyleCnt="7" custScaleX="194797" custRadScaleRad="132143" custRadScaleInc="-8145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830D806-8213-4843-8D49-03547C485E8B}" type="pres">
      <dgm:prSet presAssocID="{579708A2-7180-7441-AAB2-8859A8A34B46}" presName="Name9" presStyleLbl="parChTrans1D2" presStyleIdx="4" presStyleCnt="7"/>
      <dgm:spPr/>
      <dgm:t>
        <a:bodyPr/>
        <a:lstStyle/>
        <a:p>
          <a:endParaRPr lang="es-ES_tradnl"/>
        </a:p>
      </dgm:t>
    </dgm:pt>
    <dgm:pt modelId="{473DEFBF-BCBB-FD41-8C36-10701EFF9BE2}" type="pres">
      <dgm:prSet presAssocID="{579708A2-7180-7441-AAB2-8859A8A34B46}" presName="connTx" presStyleLbl="parChTrans1D2" presStyleIdx="4" presStyleCnt="7"/>
      <dgm:spPr/>
      <dgm:t>
        <a:bodyPr/>
        <a:lstStyle/>
        <a:p>
          <a:endParaRPr lang="es-ES_tradnl"/>
        </a:p>
      </dgm:t>
    </dgm:pt>
    <dgm:pt modelId="{E61E0B73-6F24-C244-A616-8B4C40A710FE}" type="pres">
      <dgm:prSet presAssocID="{9B258036-8EF8-EB47-994A-C4BCF5D59E51}" presName="node" presStyleLbl="node1" presStyleIdx="4" presStyleCnt="7" custScaleX="191772" custRadScaleRad="136961" custRadScaleInc="8743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B99D3AD-2DFA-014C-A1DE-67161CCE5501}" type="pres">
      <dgm:prSet presAssocID="{4A83BE82-6D81-484E-B8F6-46B6514C7B4C}" presName="Name9" presStyleLbl="parChTrans1D2" presStyleIdx="5" presStyleCnt="7"/>
      <dgm:spPr/>
      <dgm:t>
        <a:bodyPr/>
        <a:lstStyle/>
        <a:p>
          <a:endParaRPr lang="es-ES_tradnl"/>
        </a:p>
      </dgm:t>
    </dgm:pt>
    <dgm:pt modelId="{CB8E07B6-31BD-5E4B-A155-DF9B737E1410}" type="pres">
      <dgm:prSet presAssocID="{4A83BE82-6D81-484E-B8F6-46B6514C7B4C}" presName="connTx" presStyleLbl="parChTrans1D2" presStyleIdx="5" presStyleCnt="7"/>
      <dgm:spPr/>
      <dgm:t>
        <a:bodyPr/>
        <a:lstStyle/>
        <a:p>
          <a:endParaRPr lang="es-ES_tradnl"/>
        </a:p>
      </dgm:t>
    </dgm:pt>
    <dgm:pt modelId="{0A30FD22-BDB1-7245-ADB8-4EAA6A102AC6}" type="pres">
      <dgm:prSet presAssocID="{511AB308-EAFF-CD44-86DD-73728E764FB0}" presName="node" presStyleLbl="node1" presStyleIdx="5" presStyleCnt="7" custScaleX="168179" custRadScaleRad="245673" custRadScaleInc="3415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F49695B-C150-8F4B-93D0-C4925DD6F783}" type="pres">
      <dgm:prSet presAssocID="{40F61FC1-9B4C-C34D-AAB7-D283C8A988E4}" presName="Name9" presStyleLbl="parChTrans1D2" presStyleIdx="6" presStyleCnt="7"/>
      <dgm:spPr/>
      <dgm:t>
        <a:bodyPr/>
        <a:lstStyle/>
        <a:p>
          <a:endParaRPr lang="es-ES_tradnl"/>
        </a:p>
      </dgm:t>
    </dgm:pt>
    <dgm:pt modelId="{7D9F6B8C-CB6C-B94B-A7A8-AF6B31428016}" type="pres">
      <dgm:prSet presAssocID="{40F61FC1-9B4C-C34D-AAB7-D283C8A988E4}" presName="connTx" presStyleLbl="parChTrans1D2" presStyleIdx="6" presStyleCnt="7"/>
      <dgm:spPr/>
      <dgm:t>
        <a:bodyPr/>
        <a:lstStyle/>
        <a:p>
          <a:endParaRPr lang="es-ES_tradnl"/>
        </a:p>
      </dgm:t>
    </dgm:pt>
    <dgm:pt modelId="{85A8646B-1160-3B4C-9F19-A7F988B84F4E}" type="pres">
      <dgm:prSet presAssocID="{253E48A3-8F49-2D43-8C28-DE230E001482}" presName="node" presStyleLbl="node1" presStyleIdx="6" presStyleCnt="7" custScaleX="156044" custRadScaleRad="222103" custRadScaleInc="-6404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6FCF900-EA8A-9F4B-BB97-E11808A9BA30}" type="presOf" srcId="{579708A2-7180-7441-AAB2-8859A8A34B46}" destId="{C830D806-8213-4843-8D49-03547C485E8B}" srcOrd="0" destOrd="0" presId="urn:microsoft.com/office/officeart/2005/8/layout/radial1"/>
    <dgm:cxn modelId="{4A27579D-99AE-7046-A443-F86397C753C4}" srcId="{CC45D7E4-8412-8949-B892-DA9539CE396F}" destId="{E7769EB1-F9F4-9D4B-B9ED-A735E3C0149D}" srcOrd="2" destOrd="0" parTransId="{264A5D09-046E-E742-AE59-F7917DCEE940}" sibTransId="{76494337-D2A0-1340-AD09-8DB20ED1485B}"/>
    <dgm:cxn modelId="{D1EDFD60-802D-7344-890B-091E812E7BA2}" type="presOf" srcId="{579708A2-7180-7441-AAB2-8859A8A34B46}" destId="{473DEFBF-BCBB-FD41-8C36-10701EFF9BE2}" srcOrd="1" destOrd="0" presId="urn:microsoft.com/office/officeart/2005/8/layout/radial1"/>
    <dgm:cxn modelId="{2D02D66F-D8EA-0F47-9EE0-FEF246B0292C}" type="presOf" srcId="{C8CE48AB-FA67-DF4E-9E6A-F38E36291F9D}" destId="{BB84B886-4DB0-5C40-AE52-F06AC50B8F7D}" srcOrd="1" destOrd="0" presId="urn:microsoft.com/office/officeart/2005/8/layout/radial1"/>
    <dgm:cxn modelId="{87ACCA70-9232-0445-BF6C-9510A55D59C2}" type="presOf" srcId="{DA778ABF-410D-EF45-A3D8-1F7A283296B3}" destId="{2B6F297A-0E43-CF43-B609-A911A75BACA8}" srcOrd="0" destOrd="0" presId="urn:microsoft.com/office/officeart/2005/8/layout/radial1"/>
    <dgm:cxn modelId="{46209031-E422-EC4A-A89B-5AEA4DC5DD0E}" type="presOf" srcId="{12067C63-2D11-EF4F-BE92-B634CC9D7211}" destId="{13780F0C-40A3-C440-970A-0694C5FF1BA1}" srcOrd="0" destOrd="0" presId="urn:microsoft.com/office/officeart/2005/8/layout/radial1"/>
    <dgm:cxn modelId="{9047EEE6-4B6D-FE45-92EA-FD596B8F983F}" type="presOf" srcId="{CAE16AD7-4556-9642-9715-C5746AAB5C7C}" destId="{2DF3009F-EC3A-DE41-9BC6-EAE68D0665C5}" srcOrd="0" destOrd="0" presId="urn:microsoft.com/office/officeart/2005/8/layout/radial1"/>
    <dgm:cxn modelId="{7CB7B0C5-4631-CF4E-BF9B-2E4C1925410D}" type="presOf" srcId="{9B258036-8EF8-EB47-994A-C4BCF5D59E51}" destId="{E61E0B73-6F24-C244-A616-8B4C40A710FE}" srcOrd="0" destOrd="0" presId="urn:microsoft.com/office/officeart/2005/8/layout/radial1"/>
    <dgm:cxn modelId="{F44FA938-603B-CF43-B5E9-7FF2610BCBB2}" type="presOf" srcId="{2C6E9730-78B0-074A-AD84-1109CA907132}" destId="{396EC837-226F-2A4B-8184-4EBC56327F99}" srcOrd="0" destOrd="0" presId="urn:microsoft.com/office/officeart/2005/8/layout/radial1"/>
    <dgm:cxn modelId="{C33DDE38-63EA-304A-919D-E4BAB08CB4D3}" type="presOf" srcId="{E230CCFD-3457-FE42-942E-FEF2EF97DD1C}" destId="{5F5D2FF4-9B1B-9A4B-9958-57E34B47998C}" srcOrd="0" destOrd="0" presId="urn:microsoft.com/office/officeart/2005/8/layout/radial1"/>
    <dgm:cxn modelId="{A2B2B337-3613-8747-A049-D2F2DE4C5A32}" type="presOf" srcId="{58536827-8099-CB4D-81DB-77D7624A29EF}" destId="{0F02F4F4-64BD-464D-8B2E-C9BB49AECB05}" srcOrd="1" destOrd="0" presId="urn:microsoft.com/office/officeart/2005/8/layout/radial1"/>
    <dgm:cxn modelId="{6292F184-CBDA-9B4E-B691-10C9CF6F6F63}" type="presOf" srcId="{40F61FC1-9B4C-C34D-AAB7-D283C8A988E4}" destId="{7D9F6B8C-CB6C-B94B-A7A8-AF6B31428016}" srcOrd="1" destOrd="0" presId="urn:microsoft.com/office/officeart/2005/8/layout/radial1"/>
    <dgm:cxn modelId="{E47EFD18-7B35-0845-9039-B51C9220FBAB}" type="presOf" srcId="{CAE16AD7-4556-9642-9715-C5746AAB5C7C}" destId="{383C6BD7-FF44-C042-A989-2E14AF2A0B32}" srcOrd="1" destOrd="0" presId="urn:microsoft.com/office/officeart/2005/8/layout/radial1"/>
    <dgm:cxn modelId="{6B1044A2-D0A7-2C4C-AFB5-CC8769A6EA3D}" type="presOf" srcId="{264A5D09-046E-E742-AE59-F7917DCEE940}" destId="{3B683194-AD73-0C4F-A4E4-3C89D606FB6A}" srcOrd="0" destOrd="0" presId="urn:microsoft.com/office/officeart/2005/8/layout/radial1"/>
    <dgm:cxn modelId="{B28F967D-B0C3-6942-A3AF-F51E87C75E33}" srcId="{CC45D7E4-8412-8949-B892-DA9539CE396F}" destId="{DA778ABF-410D-EF45-A3D8-1F7A283296B3}" srcOrd="1" destOrd="0" parTransId="{C8CE48AB-FA67-DF4E-9E6A-F38E36291F9D}" sibTransId="{819E67C8-643E-6349-BB01-0BBE6E21409B}"/>
    <dgm:cxn modelId="{C9E94D9C-01B8-EC4B-9AD1-0FDF5B37D253}" srcId="{CC45D7E4-8412-8949-B892-DA9539CE396F}" destId="{253E48A3-8F49-2D43-8C28-DE230E001482}" srcOrd="6" destOrd="0" parTransId="{40F61FC1-9B4C-C34D-AAB7-D283C8A988E4}" sibTransId="{C5633436-10F9-CF45-ADFE-68A416B4F495}"/>
    <dgm:cxn modelId="{ACB13A19-7E1A-A24E-AF94-FA1F3724230A}" type="presOf" srcId="{58536827-8099-CB4D-81DB-77D7624A29EF}" destId="{BF6F7A14-B1DF-5749-88F6-E3605058C4CD}" srcOrd="0" destOrd="0" presId="urn:microsoft.com/office/officeart/2005/8/layout/radial1"/>
    <dgm:cxn modelId="{1C9DDD02-EDCA-2D4C-864F-6D9A16154773}" srcId="{CC45D7E4-8412-8949-B892-DA9539CE396F}" destId="{9B258036-8EF8-EB47-994A-C4BCF5D59E51}" srcOrd="4" destOrd="0" parTransId="{579708A2-7180-7441-AAB2-8859A8A34B46}" sibTransId="{297EEA3A-7CCC-6842-9A55-6140553481C5}"/>
    <dgm:cxn modelId="{9DBE7A48-7905-244B-AA1F-D10F6711EC2A}" type="presOf" srcId="{253E48A3-8F49-2D43-8C28-DE230E001482}" destId="{85A8646B-1160-3B4C-9F19-A7F988B84F4E}" srcOrd="0" destOrd="0" presId="urn:microsoft.com/office/officeart/2005/8/layout/radial1"/>
    <dgm:cxn modelId="{BFBEF881-417B-0949-B90A-930914EEAAAA}" type="presOf" srcId="{C8CE48AB-FA67-DF4E-9E6A-F38E36291F9D}" destId="{783A0340-01F7-184B-8F02-6606DBB86E7E}" srcOrd="0" destOrd="0" presId="urn:microsoft.com/office/officeart/2005/8/layout/radial1"/>
    <dgm:cxn modelId="{C5F3F73C-CC12-9049-A0BC-A91DD00D96EB}" srcId="{E230CCFD-3457-FE42-942E-FEF2EF97DD1C}" destId="{CC45D7E4-8412-8949-B892-DA9539CE396F}" srcOrd="0" destOrd="0" parTransId="{FF97C755-146B-3D45-867F-314BB7D76BE7}" sibTransId="{1129B34C-E180-AB44-A818-6CAEA8F1ADFB}"/>
    <dgm:cxn modelId="{EBBFCD61-E583-A941-BD35-E6F8630C6C4C}" type="presOf" srcId="{CC45D7E4-8412-8949-B892-DA9539CE396F}" destId="{51388455-8B36-B34C-A2E3-4585906253D5}" srcOrd="0" destOrd="0" presId="urn:microsoft.com/office/officeart/2005/8/layout/radial1"/>
    <dgm:cxn modelId="{7D61D430-9DD2-5E48-B0EE-83A59443C499}" type="presOf" srcId="{264A5D09-046E-E742-AE59-F7917DCEE940}" destId="{09D0785A-D6D0-774B-8281-A20E311C53AF}" srcOrd="1" destOrd="0" presId="urn:microsoft.com/office/officeart/2005/8/layout/radial1"/>
    <dgm:cxn modelId="{A1FA3C70-4D0B-324D-9E65-76D1459615D8}" srcId="{CC45D7E4-8412-8949-B892-DA9539CE396F}" destId="{511AB308-EAFF-CD44-86DD-73728E764FB0}" srcOrd="5" destOrd="0" parTransId="{4A83BE82-6D81-484E-B8F6-46B6514C7B4C}" sibTransId="{381FED4B-BCC3-3E45-8A45-A8FDBD01F351}"/>
    <dgm:cxn modelId="{582E0371-CB12-194B-A64A-8DF9A03D7F86}" srcId="{CC45D7E4-8412-8949-B892-DA9539CE396F}" destId="{12067C63-2D11-EF4F-BE92-B634CC9D7211}" srcOrd="0" destOrd="0" parTransId="{58536827-8099-CB4D-81DB-77D7624A29EF}" sibTransId="{7EF2B2BA-145A-9546-9B50-D074587BF17C}"/>
    <dgm:cxn modelId="{C1A44285-1803-CF41-86CF-2299F102B570}" type="presOf" srcId="{E7769EB1-F9F4-9D4B-B9ED-A735E3C0149D}" destId="{CD48F75C-8B1B-3144-AF06-797EF7E736A8}" srcOrd="0" destOrd="0" presId="urn:microsoft.com/office/officeart/2005/8/layout/radial1"/>
    <dgm:cxn modelId="{D209793F-D73A-A046-88AF-7B8522E14233}" type="presOf" srcId="{40F61FC1-9B4C-C34D-AAB7-D283C8A988E4}" destId="{5F49695B-C150-8F4B-93D0-C4925DD6F783}" srcOrd="0" destOrd="0" presId="urn:microsoft.com/office/officeart/2005/8/layout/radial1"/>
    <dgm:cxn modelId="{02EADE29-321D-6642-B04E-4DD2C375E1FB}" type="presOf" srcId="{4A83BE82-6D81-484E-B8F6-46B6514C7B4C}" destId="{CB8E07B6-31BD-5E4B-A155-DF9B737E1410}" srcOrd="1" destOrd="0" presId="urn:microsoft.com/office/officeart/2005/8/layout/radial1"/>
    <dgm:cxn modelId="{8D32A498-484A-B443-A249-E2EE088F0C18}" srcId="{CC45D7E4-8412-8949-B892-DA9539CE396F}" destId="{2C6E9730-78B0-074A-AD84-1109CA907132}" srcOrd="3" destOrd="0" parTransId="{CAE16AD7-4556-9642-9715-C5746AAB5C7C}" sibTransId="{FCDF14B6-6610-5C45-B5E9-77D27202E366}"/>
    <dgm:cxn modelId="{40659C5D-259D-E74A-95DC-CBC7C52096AD}" type="presOf" srcId="{4A83BE82-6D81-484E-B8F6-46B6514C7B4C}" destId="{3B99D3AD-2DFA-014C-A1DE-67161CCE5501}" srcOrd="0" destOrd="0" presId="urn:microsoft.com/office/officeart/2005/8/layout/radial1"/>
    <dgm:cxn modelId="{9C8E524F-BBA4-274A-806E-C4DD977B7B8E}" type="presOf" srcId="{511AB308-EAFF-CD44-86DD-73728E764FB0}" destId="{0A30FD22-BDB1-7245-ADB8-4EAA6A102AC6}" srcOrd="0" destOrd="0" presId="urn:microsoft.com/office/officeart/2005/8/layout/radial1"/>
    <dgm:cxn modelId="{E3F3614B-46F6-7040-A7DB-114267D1EE4A}" type="presParOf" srcId="{5F5D2FF4-9B1B-9A4B-9958-57E34B47998C}" destId="{51388455-8B36-B34C-A2E3-4585906253D5}" srcOrd="0" destOrd="0" presId="urn:microsoft.com/office/officeart/2005/8/layout/radial1"/>
    <dgm:cxn modelId="{C7364803-49EA-AC4A-B7C6-3C74A262E39D}" type="presParOf" srcId="{5F5D2FF4-9B1B-9A4B-9958-57E34B47998C}" destId="{BF6F7A14-B1DF-5749-88F6-E3605058C4CD}" srcOrd="1" destOrd="0" presId="urn:microsoft.com/office/officeart/2005/8/layout/radial1"/>
    <dgm:cxn modelId="{89A21BBA-7ECB-2B43-80F9-9F56D0726EF9}" type="presParOf" srcId="{BF6F7A14-B1DF-5749-88F6-E3605058C4CD}" destId="{0F02F4F4-64BD-464D-8B2E-C9BB49AECB05}" srcOrd="0" destOrd="0" presId="urn:microsoft.com/office/officeart/2005/8/layout/radial1"/>
    <dgm:cxn modelId="{DFCD846E-8A04-714A-9457-7D933BB9E42C}" type="presParOf" srcId="{5F5D2FF4-9B1B-9A4B-9958-57E34B47998C}" destId="{13780F0C-40A3-C440-970A-0694C5FF1BA1}" srcOrd="2" destOrd="0" presId="urn:microsoft.com/office/officeart/2005/8/layout/radial1"/>
    <dgm:cxn modelId="{02FADF97-CD05-DC4D-9FFE-104A5E1F2F0F}" type="presParOf" srcId="{5F5D2FF4-9B1B-9A4B-9958-57E34B47998C}" destId="{783A0340-01F7-184B-8F02-6606DBB86E7E}" srcOrd="3" destOrd="0" presId="urn:microsoft.com/office/officeart/2005/8/layout/radial1"/>
    <dgm:cxn modelId="{610B7A0C-B571-EF49-8A97-255F5BACAE7B}" type="presParOf" srcId="{783A0340-01F7-184B-8F02-6606DBB86E7E}" destId="{BB84B886-4DB0-5C40-AE52-F06AC50B8F7D}" srcOrd="0" destOrd="0" presId="urn:microsoft.com/office/officeart/2005/8/layout/radial1"/>
    <dgm:cxn modelId="{79CDC6E7-B0E3-9144-84D1-C22B65A3C891}" type="presParOf" srcId="{5F5D2FF4-9B1B-9A4B-9958-57E34B47998C}" destId="{2B6F297A-0E43-CF43-B609-A911A75BACA8}" srcOrd="4" destOrd="0" presId="urn:microsoft.com/office/officeart/2005/8/layout/radial1"/>
    <dgm:cxn modelId="{92DEF1BB-BA2F-C24B-A7A2-02E9602C96F2}" type="presParOf" srcId="{5F5D2FF4-9B1B-9A4B-9958-57E34B47998C}" destId="{3B683194-AD73-0C4F-A4E4-3C89D606FB6A}" srcOrd="5" destOrd="0" presId="urn:microsoft.com/office/officeart/2005/8/layout/radial1"/>
    <dgm:cxn modelId="{6AC87E4D-E21B-2348-AC86-CED14A0463C5}" type="presParOf" srcId="{3B683194-AD73-0C4F-A4E4-3C89D606FB6A}" destId="{09D0785A-D6D0-774B-8281-A20E311C53AF}" srcOrd="0" destOrd="0" presId="urn:microsoft.com/office/officeart/2005/8/layout/radial1"/>
    <dgm:cxn modelId="{81A93B8A-27DF-A04D-8CAE-085D1075CE32}" type="presParOf" srcId="{5F5D2FF4-9B1B-9A4B-9958-57E34B47998C}" destId="{CD48F75C-8B1B-3144-AF06-797EF7E736A8}" srcOrd="6" destOrd="0" presId="urn:microsoft.com/office/officeart/2005/8/layout/radial1"/>
    <dgm:cxn modelId="{05197F91-CE0E-E245-9C54-FFDECA8445E3}" type="presParOf" srcId="{5F5D2FF4-9B1B-9A4B-9958-57E34B47998C}" destId="{2DF3009F-EC3A-DE41-9BC6-EAE68D0665C5}" srcOrd="7" destOrd="0" presId="urn:microsoft.com/office/officeart/2005/8/layout/radial1"/>
    <dgm:cxn modelId="{7A251816-F734-434F-9F6D-4311524D8E20}" type="presParOf" srcId="{2DF3009F-EC3A-DE41-9BC6-EAE68D0665C5}" destId="{383C6BD7-FF44-C042-A989-2E14AF2A0B32}" srcOrd="0" destOrd="0" presId="urn:microsoft.com/office/officeart/2005/8/layout/radial1"/>
    <dgm:cxn modelId="{617CDF2E-8CFC-A94E-8F72-F950426061A7}" type="presParOf" srcId="{5F5D2FF4-9B1B-9A4B-9958-57E34B47998C}" destId="{396EC837-226F-2A4B-8184-4EBC56327F99}" srcOrd="8" destOrd="0" presId="urn:microsoft.com/office/officeart/2005/8/layout/radial1"/>
    <dgm:cxn modelId="{C2096DCB-2CA0-3248-9BE7-40EB6DA010ED}" type="presParOf" srcId="{5F5D2FF4-9B1B-9A4B-9958-57E34B47998C}" destId="{C830D806-8213-4843-8D49-03547C485E8B}" srcOrd="9" destOrd="0" presId="urn:microsoft.com/office/officeart/2005/8/layout/radial1"/>
    <dgm:cxn modelId="{B616B5B1-1610-6942-AE5D-F3F2E3DD0FEE}" type="presParOf" srcId="{C830D806-8213-4843-8D49-03547C485E8B}" destId="{473DEFBF-BCBB-FD41-8C36-10701EFF9BE2}" srcOrd="0" destOrd="0" presId="urn:microsoft.com/office/officeart/2005/8/layout/radial1"/>
    <dgm:cxn modelId="{5623B17C-B5E4-E34B-BE5C-90691D6703F9}" type="presParOf" srcId="{5F5D2FF4-9B1B-9A4B-9958-57E34B47998C}" destId="{E61E0B73-6F24-C244-A616-8B4C40A710FE}" srcOrd="10" destOrd="0" presId="urn:microsoft.com/office/officeart/2005/8/layout/radial1"/>
    <dgm:cxn modelId="{F4DDED5F-B044-284D-8B08-7D98470CAB5B}" type="presParOf" srcId="{5F5D2FF4-9B1B-9A4B-9958-57E34B47998C}" destId="{3B99D3AD-2DFA-014C-A1DE-67161CCE5501}" srcOrd="11" destOrd="0" presId="urn:microsoft.com/office/officeart/2005/8/layout/radial1"/>
    <dgm:cxn modelId="{CBBE57D7-EFDE-0C4D-B247-A60D1C30AA31}" type="presParOf" srcId="{3B99D3AD-2DFA-014C-A1DE-67161CCE5501}" destId="{CB8E07B6-31BD-5E4B-A155-DF9B737E1410}" srcOrd="0" destOrd="0" presId="urn:microsoft.com/office/officeart/2005/8/layout/radial1"/>
    <dgm:cxn modelId="{ABF93458-7B57-A34B-B6DC-E2B76F873D86}" type="presParOf" srcId="{5F5D2FF4-9B1B-9A4B-9958-57E34B47998C}" destId="{0A30FD22-BDB1-7245-ADB8-4EAA6A102AC6}" srcOrd="12" destOrd="0" presId="urn:microsoft.com/office/officeart/2005/8/layout/radial1"/>
    <dgm:cxn modelId="{9E4FE219-DA96-A14F-A605-AFDD6C261182}" type="presParOf" srcId="{5F5D2FF4-9B1B-9A4B-9958-57E34B47998C}" destId="{5F49695B-C150-8F4B-93D0-C4925DD6F783}" srcOrd="13" destOrd="0" presId="urn:microsoft.com/office/officeart/2005/8/layout/radial1"/>
    <dgm:cxn modelId="{5BF308DE-0FA4-104A-BBF2-B99B6D0758F6}" type="presParOf" srcId="{5F49695B-C150-8F4B-93D0-C4925DD6F783}" destId="{7D9F6B8C-CB6C-B94B-A7A8-AF6B31428016}" srcOrd="0" destOrd="0" presId="urn:microsoft.com/office/officeart/2005/8/layout/radial1"/>
    <dgm:cxn modelId="{5D196569-6810-F448-BEA6-D43889FE5EEE}" type="presParOf" srcId="{5F5D2FF4-9B1B-9A4B-9958-57E34B47998C}" destId="{85A8646B-1160-3B4C-9F19-A7F988B84F4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9EFF4E7-2BB9-DA4C-AED0-9851FBA923FA}" type="doc">
      <dgm:prSet loTypeId="urn:microsoft.com/office/officeart/2005/8/layout/radial4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69B4631A-C871-5149-A0BF-D1D598CED8DA}">
      <dgm:prSet phldrT="[Texto]"/>
      <dgm:spPr/>
      <dgm:t>
        <a:bodyPr/>
        <a:lstStyle/>
        <a:p>
          <a:r>
            <a:rPr lang="es-ES" dirty="0"/>
            <a:t>SISTEMA NACIONAL ANTICORRUPCIÓN,</a:t>
          </a:r>
        </a:p>
      </dgm:t>
    </dgm:pt>
    <dgm:pt modelId="{CB31D6E8-122F-BB4F-A47C-32D510C2076F}" type="parTrans" cxnId="{FE8E75CC-33D3-E847-B585-8276D622431E}">
      <dgm:prSet/>
      <dgm:spPr/>
      <dgm:t>
        <a:bodyPr/>
        <a:lstStyle/>
        <a:p>
          <a:endParaRPr lang="es-ES"/>
        </a:p>
      </dgm:t>
    </dgm:pt>
    <dgm:pt modelId="{4E0C49E1-DE8C-3E4C-B8F5-BF4CED0298DE}" type="sibTrans" cxnId="{FE8E75CC-33D3-E847-B585-8276D622431E}">
      <dgm:prSet/>
      <dgm:spPr/>
      <dgm:t>
        <a:bodyPr/>
        <a:lstStyle/>
        <a:p>
          <a:endParaRPr lang="es-ES"/>
        </a:p>
      </dgm:t>
    </dgm:pt>
    <dgm:pt modelId="{18E4A407-E0ED-6F44-953E-514DE2BBF8C6}">
      <dgm:prSet phldrT="[Texto]"/>
      <dgm:spPr/>
      <dgm:t>
        <a:bodyPr/>
        <a:lstStyle/>
        <a:p>
          <a:r>
            <a:rPr lang="es-ES" dirty="0"/>
            <a:t>PREVENIR</a:t>
          </a:r>
        </a:p>
      </dgm:t>
    </dgm:pt>
    <dgm:pt modelId="{04B5AED9-1BFF-0547-B1E9-306825765A36}" type="parTrans" cxnId="{F8E244C9-A0F2-614C-887B-E0A7E71E2EEC}">
      <dgm:prSet/>
      <dgm:spPr/>
      <dgm:t>
        <a:bodyPr/>
        <a:lstStyle/>
        <a:p>
          <a:endParaRPr lang="es-ES"/>
        </a:p>
      </dgm:t>
    </dgm:pt>
    <dgm:pt modelId="{3DB2F134-A1E2-5D43-8A2D-D2A46ADA0A6D}" type="sibTrans" cxnId="{F8E244C9-A0F2-614C-887B-E0A7E71E2EEC}">
      <dgm:prSet/>
      <dgm:spPr/>
      <dgm:t>
        <a:bodyPr/>
        <a:lstStyle/>
        <a:p>
          <a:endParaRPr lang="es-ES"/>
        </a:p>
      </dgm:t>
    </dgm:pt>
    <dgm:pt modelId="{B8F97F2E-0BFB-4749-9B24-56D9FB3E5C88}">
      <dgm:prSet phldrT="[Texto]"/>
      <dgm:spPr/>
      <dgm:t>
        <a:bodyPr/>
        <a:lstStyle/>
        <a:p>
          <a:r>
            <a:rPr lang="es-ES" dirty="0"/>
            <a:t>DETECTAR</a:t>
          </a:r>
        </a:p>
      </dgm:t>
    </dgm:pt>
    <dgm:pt modelId="{7179FF57-2973-DD45-8262-E5D0959AEB9D}" type="parTrans" cxnId="{53126948-0B69-BE42-AEA0-9345409F4DFE}">
      <dgm:prSet/>
      <dgm:spPr/>
      <dgm:t>
        <a:bodyPr/>
        <a:lstStyle/>
        <a:p>
          <a:endParaRPr lang="es-ES"/>
        </a:p>
      </dgm:t>
    </dgm:pt>
    <dgm:pt modelId="{44DD3B51-7502-F443-9D6C-1A333BCDA527}" type="sibTrans" cxnId="{53126948-0B69-BE42-AEA0-9345409F4DFE}">
      <dgm:prSet/>
      <dgm:spPr/>
      <dgm:t>
        <a:bodyPr/>
        <a:lstStyle/>
        <a:p>
          <a:endParaRPr lang="es-ES"/>
        </a:p>
      </dgm:t>
    </dgm:pt>
    <dgm:pt modelId="{62C55D1A-61C5-7F4C-8169-FAA10784A085}">
      <dgm:prSet phldrT="[Texto]"/>
      <dgm:spPr/>
      <dgm:t>
        <a:bodyPr/>
        <a:lstStyle/>
        <a:p>
          <a:r>
            <a:rPr lang="es-ES" dirty="0"/>
            <a:t>SANCIONAR.</a:t>
          </a:r>
        </a:p>
      </dgm:t>
    </dgm:pt>
    <dgm:pt modelId="{8BC91347-B403-574E-8604-649232D44C9A}" type="parTrans" cxnId="{025564ED-C1A7-C246-A7DE-C2DB3476421E}">
      <dgm:prSet/>
      <dgm:spPr/>
      <dgm:t>
        <a:bodyPr/>
        <a:lstStyle/>
        <a:p>
          <a:endParaRPr lang="es-ES"/>
        </a:p>
      </dgm:t>
    </dgm:pt>
    <dgm:pt modelId="{79268F04-FBD1-104C-9E08-B57918F1FCE1}" type="sibTrans" cxnId="{025564ED-C1A7-C246-A7DE-C2DB3476421E}">
      <dgm:prSet/>
      <dgm:spPr/>
      <dgm:t>
        <a:bodyPr/>
        <a:lstStyle/>
        <a:p>
          <a:endParaRPr lang="es-ES"/>
        </a:p>
      </dgm:t>
    </dgm:pt>
    <dgm:pt modelId="{DBA0936A-0013-8042-B524-8DAC803D24F6}" type="pres">
      <dgm:prSet presAssocID="{29EFF4E7-2BB9-DA4C-AED0-9851FBA923F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39CF4D7E-C8B7-C040-8A58-ED7FD1C0E254}" type="pres">
      <dgm:prSet presAssocID="{69B4631A-C871-5149-A0BF-D1D598CED8DA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AE34A2F7-DEF8-DE42-96C0-B5F307730892}" type="pres">
      <dgm:prSet presAssocID="{04B5AED9-1BFF-0547-B1E9-306825765A36}" presName="parTrans" presStyleLbl="bgSibTrans2D1" presStyleIdx="0" presStyleCnt="3"/>
      <dgm:spPr/>
      <dgm:t>
        <a:bodyPr/>
        <a:lstStyle/>
        <a:p>
          <a:endParaRPr lang="es-ES_tradnl"/>
        </a:p>
      </dgm:t>
    </dgm:pt>
    <dgm:pt modelId="{C7236E3D-1FC9-4F4F-B940-CBA8F44E2FFC}" type="pres">
      <dgm:prSet presAssocID="{18E4A407-E0ED-6F44-953E-514DE2BBF8C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B311279-00BA-E845-A51C-A1E0B49AA7F3}" type="pres">
      <dgm:prSet presAssocID="{7179FF57-2973-DD45-8262-E5D0959AEB9D}" presName="parTrans" presStyleLbl="bgSibTrans2D1" presStyleIdx="1" presStyleCnt="3"/>
      <dgm:spPr/>
      <dgm:t>
        <a:bodyPr/>
        <a:lstStyle/>
        <a:p>
          <a:endParaRPr lang="es-ES_tradnl"/>
        </a:p>
      </dgm:t>
    </dgm:pt>
    <dgm:pt modelId="{2CD505FB-375E-A647-B0A6-DB9F88220ECF}" type="pres">
      <dgm:prSet presAssocID="{B8F97F2E-0BFB-4749-9B24-56D9FB3E5C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9602384-51B1-894D-8CE5-CA1D260268BC}" type="pres">
      <dgm:prSet presAssocID="{8BC91347-B403-574E-8604-649232D44C9A}" presName="parTrans" presStyleLbl="bgSibTrans2D1" presStyleIdx="2" presStyleCnt="3"/>
      <dgm:spPr/>
      <dgm:t>
        <a:bodyPr/>
        <a:lstStyle/>
        <a:p>
          <a:endParaRPr lang="es-ES_tradnl"/>
        </a:p>
      </dgm:t>
    </dgm:pt>
    <dgm:pt modelId="{77C076A8-A274-7A4A-A2F4-E2B0ABB0B029}" type="pres">
      <dgm:prSet presAssocID="{62C55D1A-61C5-7F4C-8169-FAA10784A08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53126948-0B69-BE42-AEA0-9345409F4DFE}" srcId="{69B4631A-C871-5149-A0BF-D1D598CED8DA}" destId="{B8F97F2E-0BFB-4749-9B24-56D9FB3E5C88}" srcOrd="1" destOrd="0" parTransId="{7179FF57-2973-DD45-8262-E5D0959AEB9D}" sibTransId="{44DD3B51-7502-F443-9D6C-1A333BCDA527}"/>
    <dgm:cxn modelId="{6F836F50-C3A2-E74E-81EF-17CF27ED2D9D}" type="presOf" srcId="{69B4631A-C871-5149-A0BF-D1D598CED8DA}" destId="{39CF4D7E-C8B7-C040-8A58-ED7FD1C0E254}" srcOrd="0" destOrd="0" presId="urn:microsoft.com/office/officeart/2005/8/layout/radial4"/>
    <dgm:cxn modelId="{FE8E75CC-33D3-E847-B585-8276D622431E}" srcId="{29EFF4E7-2BB9-DA4C-AED0-9851FBA923FA}" destId="{69B4631A-C871-5149-A0BF-D1D598CED8DA}" srcOrd="0" destOrd="0" parTransId="{CB31D6E8-122F-BB4F-A47C-32D510C2076F}" sibTransId="{4E0C49E1-DE8C-3E4C-B8F5-BF4CED0298DE}"/>
    <dgm:cxn modelId="{46557525-76B8-1A49-9600-12B44600098A}" type="presOf" srcId="{29EFF4E7-2BB9-DA4C-AED0-9851FBA923FA}" destId="{DBA0936A-0013-8042-B524-8DAC803D24F6}" srcOrd="0" destOrd="0" presId="urn:microsoft.com/office/officeart/2005/8/layout/radial4"/>
    <dgm:cxn modelId="{F8E244C9-A0F2-614C-887B-E0A7E71E2EEC}" srcId="{69B4631A-C871-5149-A0BF-D1D598CED8DA}" destId="{18E4A407-E0ED-6F44-953E-514DE2BBF8C6}" srcOrd="0" destOrd="0" parTransId="{04B5AED9-1BFF-0547-B1E9-306825765A36}" sibTransId="{3DB2F134-A1E2-5D43-8A2D-D2A46ADA0A6D}"/>
    <dgm:cxn modelId="{025564ED-C1A7-C246-A7DE-C2DB3476421E}" srcId="{69B4631A-C871-5149-A0BF-D1D598CED8DA}" destId="{62C55D1A-61C5-7F4C-8169-FAA10784A085}" srcOrd="2" destOrd="0" parTransId="{8BC91347-B403-574E-8604-649232D44C9A}" sibTransId="{79268F04-FBD1-104C-9E08-B57918F1FCE1}"/>
    <dgm:cxn modelId="{B281B70A-6128-1B44-8180-547B318F419A}" type="presOf" srcId="{18E4A407-E0ED-6F44-953E-514DE2BBF8C6}" destId="{C7236E3D-1FC9-4F4F-B940-CBA8F44E2FFC}" srcOrd="0" destOrd="0" presId="urn:microsoft.com/office/officeart/2005/8/layout/radial4"/>
    <dgm:cxn modelId="{DBD22DD7-9AE6-594A-B4CA-E3C9E4C1D749}" type="presOf" srcId="{7179FF57-2973-DD45-8262-E5D0959AEB9D}" destId="{DB311279-00BA-E845-A51C-A1E0B49AA7F3}" srcOrd="0" destOrd="0" presId="urn:microsoft.com/office/officeart/2005/8/layout/radial4"/>
    <dgm:cxn modelId="{485133DD-63A3-8047-B056-FB93E919B496}" type="presOf" srcId="{8BC91347-B403-574E-8604-649232D44C9A}" destId="{B9602384-51B1-894D-8CE5-CA1D260268BC}" srcOrd="0" destOrd="0" presId="urn:microsoft.com/office/officeart/2005/8/layout/radial4"/>
    <dgm:cxn modelId="{5DACB1C0-6013-874C-BAE0-998121F01F14}" type="presOf" srcId="{B8F97F2E-0BFB-4749-9B24-56D9FB3E5C88}" destId="{2CD505FB-375E-A647-B0A6-DB9F88220ECF}" srcOrd="0" destOrd="0" presId="urn:microsoft.com/office/officeart/2005/8/layout/radial4"/>
    <dgm:cxn modelId="{1852462C-A0AF-0342-8964-080E45641603}" type="presOf" srcId="{62C55D1A-61C5-7F4C-8169-FAA10784A085}" destId="{77C076A8-A274-7A4A-A2F4-E2B0ABB0B029}" srcOrd="0" destOrd="0" presId="urn:microsoft.com/office/officeart/2005/8/layout/radial4"/>
    <dgm:cxn modelId="{CFFA7EAF-8CFE-464C-8A55-8F5DD9C4C804}" type="presOf" srcId="{04B5AED9-1BFF-0547-B1E9-306825765A36}" destId="{AE34A2F7-DEF8-DE42-96C0-B5F307730892}" srcOrd="0" destOrd="0" presId="urn:microsoft.com/office/officeart/2005/8/layout/radial4"/>
    <dgm:cxn modelId="{4A9EDE8C-3C99-8E49-B004-9095916D2BAD}" type="presParOf" srcId="{DBA0936A-0013-8042-B524-8DAC803D24F6}" destId="{39CF4D7E-C8B7-C040-8A58-ED7FD1C0E254}" srcOrd="0" destOrd="0" presId="urn:microsoft.com/office/officeart/2005/8/layout/radial4"/>
    <dgm:cxn modelId="{132D9E2C-FEFF-424A-932F-2718451539C2}" type="presParOf" srcId="{DBA0936A-0013-8042-B524-8DAC803D24F6}" destId="{AE34A2F7-DEF8-DE42-96C0-B5F307730892}" srcOrd="1" destOrd="0" presId="urn:microsoft.com/office/officeart/2005/8/layout/radial4"/>
    <dgm:cxn modelId="{6CAEF32F-DF75-EE4C-8004-F863B72D0B90}" type="presParOf" srcId="{DBA0936A-0013-8042-B524-8DAC803D24F6}" destId="{C7236E3D-1FC9-4F4F-B940-CBA8F44E2FFC}" srcOrd="2" destOrd="0" presId="urn:microsoft.com/office/officeart/2005/8/layout/radial4"/>
    <dgm:cxn modelId="{30D01038-CF7E-5445-92D7-3D7A67702381}" type="presParOf" srcId="{DBA0936A-0013-8042-B524-8DAC803D24F6}" destId="{DB311279-00BA-E845-A51C-A1E0B49AA7F3}" srcOrd="3" destOrd="0" presId="urn:microsoft.com/office/officeart/2005/8/layout/radial4"/>
    <dgm:cxn modelId="{BD92B650-471F-F848-A923-97387FE3EEAB}" type="presParOf" srcId="{DBA0936A-0013-8042-B524-8DAC803D24F6}" destId="{2CD505FB-375E-A647-B0A6-DB9F88220ECF}" srcOrd="4" destOrd="0" presId="urn:microsoft.com/office/officeart/2005/8/layout/radial4"/>
    <dgm:cxn modelId="{D4123CB0-29BA-D949-B5CC-0004F6EAEA5E}" type="presParOf" srcId="{DBA0936A-0013-8042-B524-8DAC803D24F6}" destId="{B9602384-51B1-894D-8CE5-CA1D260268BC}" srcOrd="5" destOrd="0" presId="urn:microsoft.com/office/officeart/2005/8/layout/radial4"/>
    <dgm:cxn modelId="{D7C7019E-EA4D-D243-BE9C-CD16D1E927DA}" type="presParOf" srcId="{DBA0936A-0013-8042-B524-8DAC803D24F6}" destId="{77C076A8-A274-7A4A-A2F4-E2B0ABB0B02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00447D3-E390-BC41-9E54-80459876EA0F}" type="doc">
      <dgm:prSet loTypeId="urn:microsoft.com/office/officeart/2005/8/layout/arrow5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631D538-88CC-DB4C-87AA-40E7972072FE}">
      <dgm:prSet phldrT="[Texto]"/>
      <dgm:spPr/>
      <dgm:t>
        <a:bodyPr/>
        <a:lstStyle/>
        <a:p>
          <a:r>
            <a:rPr lang="es-ES" dirty="0"/>
            <a:t>RESPONSABILIDADES ADMINISTRATIVAS</a:t>
          </a:r>
        </a:p>
      </dgm:t>
    </dgm:pt>
    <dgm:pt modelId="{5A924F7E-069E-E249-BA13-435D45AAE862}" type="parTrans" cxnId="{FFCF3389-792F-7D4A-BEB5-BE4CEF0614B1}">
      <dgm:prSet/>
      <dgm:spPr/>
      <dgm:t>
        <a:bodyPr/>
        <a:lstStyle/>
        <a:p>
          <a:endParaRPr lang="es-ES"/>
        </a:p>
      </dgm:t>
    </dgm:pt>
    <dgm:pt modelId="{4C263E6F-1916-DC48-B0A7-C427B9215BEA}" type="sibTrans" cxnId="{FFCF3389-792F-7D4A-BEB5-BE4CEF0614B1}">
      <dgm:prSet/>
      <dgm:spPr/>
      <dgm:t>
        <a:bodyPr/>
        <a:lstStyle/>
        <a:p>
          <a:endParaRPr lang="es-ES"/>
        </a:p>
      </dgm:t>
    </dgm:pt>
    <dgm:pt modelId="{4E37D650-2F59-A845-A5B8-51B4DEDF4F34}">
      <dgm:prSet phldrT="[Texto]"/>
      <dgm:spPr/>
      <dgm:t>
        <a:bodyPr/>
        <a:lstStyle/>
        <a:p>
          <a:r>
            <a:rPr lang="es-ES" dirty="0"/>
            <a:t>DELITOS COMETIDOS POR HECHOS DE CORRUPCIÓN.</a:t>
          </a:r>
        </a:p>
      </dgm:t>
    </dgm:pt>
    <dgm:pt modelId="{A1BA411F-D7F4-2345-ACDD-13EE315F6B7D}" type="parTrans" cxnId="{F30E1737-D174-D14F-AEBE-A63E9CE63A29}">
      <dgm:prSet/>
      <dgm:spPr/>
      <dgm:t>
        <a:bodyPr/>
        <a:lstStyle/>
        <a:p>
          <a:endParaRPr lang="es-ES"/>
        </a:p>
      </dgm:t>
    </dgm:pt>
    <dgm:pt modelId="{B4E0C0CF-A6B2-DB43-8713-092B8D97921D}" type="sibTrans" cxnId="{F30E1737-D174-D14F-AEBE-A63E9CE63A29}">
      <dgm:prSet/>
      <dgm:spPr/>
      <dgm:t>
        <a:bodyPr/>
        <a:lstStyle/>
        <a:p>
          <a:endParaRPr lang="es-ES"/>
        </a:p>
      </dgm:t>
    </dgm:pt>
    <dgm:pt modelId="{3381009C-F546-E043-B4BD-9032AD9CE5F1}" type="pres">
      <dgm:prSet presAssocID="{C00447D3-E390-BC41-9E54-80459876EA0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AB7543E2-9748-A946-87A7-09D9F37D3F67}" type="pres">
      <dgm:prSet presAssocID="{F631D538-88CC-DB4C-87AA-40E7972072F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6ED35D1-E988-5046-B9F4-8F13240A0D68}" type="pres">
      <dgm:prSet presAssocID="{4E37D650-2F59-A845-A5B8-51B4DEDF4F3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FCF3389-792F-7D4A-BEB5-BE4CEF0614B1}" srcId="{C00447D3-E390-BC41-9E54-80459876EA0F}" destId="{F631D538-88CC-DB4C-87AA-40E7972072FE}" srcOrd="0" destOrd="0" parTransId="{5A924F7E-069E-E249-BA13-435D45AAE862}" sibTransId="{4C263E6F-1916-DC48-B0A7-C427B9215BEA}"/>
    <dgm:cxn modelId="{3BDA98FB-05FB-134D-B011-FECCF2E5719A}" type="presOf" srcId="{F631D538-88CC-DB4C-87AA-40E7972072FE}" destId="{AB7543E2-9748-A946-87A7-09D9F37D3F67}" srcOrd="0" destOrd="0" presId="urn:microsoft.com/office/officeart/2005/8/layout/arrow5"/>
    <dgm:cxn modelId="{43D91F17-2DEE-4C49-B3A4-A4E61D49F88A}" type="presOf" srcId="{C00447D3-E390-BC41-9E54-80459876EA0F}" destId="{3381009C-F546-E043-B4BD-9032AD9CE5F1}" srcOrd="0" destOrd="0" presId="urn:microsoft.com/office/officeart/2005/8/layout/arrow5"/>
    <dgm:cxn modelId="{F30E1737-D174-D14F-AEBE-A63E9CE63A29}" srcId="{C00447D3-E390-BC41-9E54-80459876EA0F}" destId="{4E37D650-2F59-A845-A5B8-51B4DEDF4F34}" srcOrd="1" destOrd="0" parTransId="{A1BA411F-D7F4-2345-ACDD-13EE315F6B7D}" sibTransId="{B4E0C0CF-A6B2-DB43-8713-092B8D97921D}"/>
    <dgm:cxn modelId="{4CDF7B0D-30FC-7345-BB7F-305DBFED56BD}" type="presOf" srcId="{4E37D650-2F59-A845-A5B8-51B4DEDF4F34}" destId="{66ED35D1-E988-5046-B9F4-8F13240A0D68}" srcOrd="0" destOrd="0" presId="urn:microsoft.com/office/officeart/2005/8/layout/arrow5"/>
    <dgm:cxn modelId="{00B5EB87-BDD3-8842-95B3-25351335D37F}" type="presParOf" srcId="{3381009C-F546-E043-B4BD-9032AD9CE5F1}" destId="{AB7543E2-9748-A946-87A7-09D9F37D3F67}" srcOrd="0" destOrd="0" presId="urn:microsoft.com/office/officeart/2005/8/layout/arrow5"/>
    <dgm:cxn modelId="{69944703-6FEF-E54A-AFA9-F3E9AFCA5243}" type="presParOf" srcId="{3381009C-F546-E043-B4BD-9032AD9CE5F1}" destId="{66ED35D1-E988-5046-B9F4-8F13240A0D6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A31BC20-62B6-4247-BFE6-C076CF60394C}" type="doc">
      <dgm:prSet loTypeId="urn:microsoft.com/office/officeart/2005/8/layout/radial4" loCatId="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6152204-B4B8-3C49-9864-D8565F3D3DE9}">
      <dgm:prSet phldrT="[Texto]"/>
      <dgm:spPr/>
      <dgm:t>
        <a:bodyPr/>
        <a:lstStyle/>
        <a:p>
          <a:r>
            <a:rPr lang="es-ES" dirty="0"/>
            <a:t>SISTEMA NACIONAL ANTICORRUPCIÓN.</a:t>
          </a:r>
        </a:p>
      </dgm:t>
    </dgm:pt>
    <dgm:pt modelId="{099CB122-E5C6-194B-B86C-A767EB763B5C}" type="parTrans" cxnId="{83023F98-3061-BD48-ACE5-603501C5BA1A}">
      <dgm:prSet/>
      <dgm:spPr/>
      <dgm:t>
        <a:bodyPr/>
        <a:lstStyle/>
        <a:p>
          <a:endParaRPr lang="es-ES"/>
        </a:p>
      </dgm:t>
    </dgm:pt>
    <dgm:pt modelId="{9B6F90B6-B75A-8E4F-8290-A3827A550F4F}" type="sibTrans" cxnId="{83023F98-3061-BD48-ACE5-603501C5BA1A}">
      <dgm:prSet/>
      <dgm:spPr/>
      <dgm:t>
        <a:bodyPr/>
        <a:lstStyle/>
        <a:p>
          <a:endParaRPr lang="es-ES"/>
        </a:p>
      </dgm:t>
    </dgm:pt>
    <dgm:pt modelId="{9C9930BE-6132-2644-B10C-F22F4F5D7C94}">
      <dgm:prSet phldrT="[Texto]"/>
      <dgm:spPr/>
      <dgm:t>
        <a:bodyPr/>
        <a:lstStyle/>
        <a:p>
          <a:r>
            <a:rPr lang="es-ES" dirty="0"/>
            <a:t>COMITÉ DE PARTICIPACIÓN CIUDADANA.</a:t>
          </a:r>
        </a:p>
      </dgm:t>
    </dgm:pt>
    <dgm:pt modelId="{7974D667-D45A-3948-AA54-B19C80BA4DC0}" type="parTrans" cxnId="{E67821BD-2065-6746-AFCF-2B632428456A}">
      <dgm:prSet/>
      <dgm:spPr/>
      <dgm:t>
        <a:bodyPr/>
        <a:lstStyle/>
        <a:p>
          <a:endParaRPr lang="es-ES"/>
        </a:p>
      </dgm:t>
    </dgm:pt>
    <dgm:pt modelId="{18EBB4E5-C6E6-E244-A32E-604E5EA21CF0}" type="sibTrans" cxnId="{E67821BD-2065-6746-AFCF-2B632428456A}">
      <dgm:prSet/>
      <dgm:spPr/>
      <dgm:t>
        <a:bodyPr/>
        <a:lstStyle/>
        <a:p>
          <a:endParaRPr lang="es-ES"/>
        </a:p>
      </dgm:t>
    </dgm:pt>
    <dgm:pt modelId="{5387AC63-3923-FF4B-B16C-2F6A83AB1F9C}">
      <dgm:prSet phldrT="[Texto]"/>
      <dgm:spPr/>
      <dgm:t>
        <a:bodyPr/>
        <a:lstStyle/>
        <a:p>
          <a:r>
            <a:rPr lang="es-ES" dirty="0"/>
            <a:t>TRIBUNAL FEDERAL DE JUSTICIA ADMINISTRATIVA.</a:t>
          </a:r>
        </a:p>
      </dgm:t>
    </dgm:pt>
    <dgm:pt modelId="{78D688DC-A476-524E-AFD5-C72B5377A4A0}" type="parTrans" cxnId="{17121F24-2EC4-F545-B5A8-1D0E07E8C25B}">
      <dgm:prSet/>
      <dgm:spPr/>
      <dgm:t>
        <a:bodyPr/>
        <a:lstStyle/>
        <a:p>
          <a:endParaRPr lang="es-ES"/>
        </a:p>
      </dgm:t>
    </dgm:pt>
    <dgm:pt modelId="{90733F6F-A68A-F049-A758-5DD2D318040B}" type="sibTrans" cxnId="{17121F24-2EC4-F545-B5A8-1D0E07E8C25B}">
      <dgm:prSet/>
      <dgm:spPr/>
      <dgm:t>
        <a:bodyPr/>
        <a:lstStyle/>
        <a:p>
          <a:endParaRPr lang="es-ES"/>
        </a:p>
      </dgm:t>
    </dgm:pt>
    <dgm:pt modelId="{3A33166E-C7DD-E746-AE87-9D5CE0DDBA7A}">
      <dgm:prSet phldrT="[Texto]"/>
      <dgm:spPr/>
      <dgm:t>
        <a:bodyPr/>
        <a:lstStyle/>
        <a:p>
          <a:r>
            <a:rPr lang="es-ES" dirty="0"/>
            <a:t>FISCALIA ESPECIALIZADA ANTICORRUPCIÓN.</a:t>
          </a:r>
        </a:p>
      </dgm:t>
    </dgm:pt>
    <dgm:pt modelId="{018DD012-1752-DD48-867D-C413B3A79A83}" type="parTrans" cxnId="{026BFA07-F412-BD48-B814-EBF9DC7D4F10}">
      <dgm:prSet/>
      <dgm:spPr/>
      <dgm:t>
        <a:bodyPr/>
        <a:lstStyle/>
        <a:p>
          <a:endParaRPr lang="es-ES"/>
        </a:p>
      </dgm:t>
    </dgm:pt>
    <dgm:pt modelId="{FBF0F2EA-CF5D-874A-94B7-AC7AC67B0906}" type="sibTrans" cxnId="{026BFA07-F412-BD48-B814-EBF9DC7D4F10}">
      <dgm:prSet/>
      <dgm:spPr/>
      <dgm:t>
        <a:bodyPr/>
        <a:lstStyle/>
        <a:p>
          <a:endParaRPr lang="es-ES"/>
        </a:p>
      </dgm:t>
    </dgm:pt>
    <dgm:pt modelId="{362026B1-726F-C34B-B827-862DA10AA70E}">
      <dgm:prSet/>
      <dgm:spPr/>
      <dgm:t>
        <a:bodyPr/>
        <a:lstStyle/>
        <a:p>
          <a:r>
            <a:rPr lang="es-ES" dirty="0"/>
            <a:t>PRESIDENTE DEL INAI. </a:t>
          </a:r>
        </a:p>
      </dgm:t>
    </dgm:pt>
    <dgm:pt modelId="{49A90338-748B-E744-B4E8-9DB9BE74EBEA}" type="parTrans" cxnId="{F2962EBC-D574-A34E-9B51-AADF50BD3D1F}">
      <dgm:prSet/>
      <dgm:spPr/>
      <dgm:t>
        <a:bodyPr/>
        <a:lstStyle/>
        <a:p>
          <a:endParaRPr lang="es-ES"/>
        </a:p>
      </dgm:t>
    </dgm:pt>
    <dgm:pt modelId="{B873066B-29DD-E042-A618-F608EEB6D82E}" type="sibTrans" cxnId="{F2962EBC-D574-A34E-9B51-AADF50BD3D1F}">
      <dgm:prSet/>
      <dgm:spPr/>
      <dgm:t>
        <a:bodyPr/>
        <a:lstStyle/>
        <a:p>
          <a:endParaRPr lang="es-ES"/>
        </a:p>
      </dgm:t>
    </dgm:pt>
    <dgm:pt modelId="{1C938B2A-05BC-3943-A6FD-91184DFE76A1}">
      <dgm:prSet/>
      <dgm:spPr/>
      <dgm:t>
        <a:bodyPr/>
        <a:lstStyle/>
        <a:p>
          <a:r>
            <a:rPr lang="es-ES" dirty="0"/>
            <a:t>AUDITORIA SUPERIOR DE LA FEDERACIÓN.</a:t>
          </a:r>
        </a:p>
      </dgm:t>
    </dgm:pt>
    <dgm:pt modelId="{2F1764EA-A8D4-724F-BC95-ABC63950EF33}" type="parTrans" cxnId="{BBC92018-E63B-8E41-B497-49E09FA4F2E4}">
      <dgm:prSet/>
      <dgm:spPr/>
      <dgm:t>
        <a:bodyPr/>
        <a:lstStyle/>
        <a:p>
          <a:endParaRPr lang="es-ES"/>
        </a:p>
      </dgm:t>
    </dgm:pt>
    <dgm:pt modelId="{9405E7AA-39BA-DD4B-98F1-28CC9B4F31F5}" type="sibTrans" cxnId="{BBC92018-E63B-8E41-B497-49E09FA4F2E4}">
      <dgm:prSet/>
      <dgm:spPr/>
      <dgm:t>
        <a:bodyPr/>
        <a:lstStyle/>
        <a:p>
          <a:endParaRPr lang="es-ES"/>
        </a:p>
      </dgm:t>
    </dgm:pt>
    <dgm:pt modelId="{68787CCD-EE37-1B4B-B8BF-1B12E68BDB63}">
      <dgm:prSet/>
      <dgm:spPr/>
      <dgm:t>
        <a:bodyPr/>
        <a:lstStyle/>
        <a:p>
          <a:r>
            <a:rPr lang="es-ES" dirty="0"/>
            <a:t>SECRETARÍA DEL EJECUTIVO FEDERAL RESPONSABLE DEL CONTROL INTERNO.</a:t>
          </a:r>
        </a:p>
      </dgm:t>
    </dgm:pt>
    <dgm:pt modelId="{1206792F-4502-CD4F-80C8-B955E75F9832}" type="parTrans" cxnId="{2CE19BAA-B6C6-E44A-B26D-60FB2BAD8360}">
      <dgm:prSet/>
      <dgm:spPr/>
      <dgm:t>
        <a:bodyPr/>
        <a:lstStyle/>
        <a:p>
          <a:endParaRPr lang="es-ES"/>
        </a:p>
      </dgm:t>
    </dgm:pt>
    <dgm:pt modelId="{C8D11071-46EC-3E4F-9F1D-F86DE30E758D}" type="sibTrans" cxnId="{2CE19BAA-B6C6-E44A-B26D-60FB2BAD8360}">
      <dgm:prSet/>
      <dgm:spPr/>
      <dgm:t>
        <a:bodyPr/>
        <a:lstStyle/>
        <a:p>
          <a:endParaRPr lang="es-ES"/>
        </a:p>
      </dgm:t>
    </dgm:pt>
    <dgm:pt modelId="{237386DC-5DE0-6948-A7F0-C09555D5755C}" type="pres">
      <dgm:prSet presAssocID="{6A31BC20-62B6-4247-BFE6-C076CF60394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966DD738-46EA-8540-B376-4B0A590164B5}" type="pres">
      <dgm:prSet presAssocID="{F6152204-B4B8-3C49-9864-D8565F3D3DE9}" presName="centerShape" presStyleLbl="node0" presStyleIdx="0" presStyleCnt="1" custScaleX="152724"/>
      <dgm:spPr/>
      <dgm:t>
        <a:bodyPr/>
        <a:lstStyle/>
        <a:p>
          <a:endParaRPr lang="es-ES_tradnl"/>
        </a:p>
      </dgm:t>
    </dgm:pt>
    <dgm:pt modelId="{FF807C68-ACB9-3A4F-AA8F-16D6B3A4208A}" type="pres">
      <dgm:prSet presAssocID="{7974D667-D45A-3948-AA54-B19C80BA4DC0}" presName="parTrans" presStyleLbl="bgSibTrans2D1" presStyleIdx="0" presStyleCnt="6"/>
      <dgm:spPr/>
      <dgm:t>
        <a:bodyPr/>
        <a:lstStyle/>
        <a:p>
          <a:endParaRPr lang="es-ES_tradnl"/>
        </a:p>
      </dgm:t>
    </dgm:pt>
    <dgm:pt modelId="{6636C93C-FE68-A34E-82DA-95A9B171C336}" type="pres">
      <dgm:prSet presAssocID="{9C9930BE-6132-2644-B10C-F22F4F5D7C9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7D4DA43-3F88-F448-8002-D7E947CF3D5E}" type="pres">
      <dgm:prSet presAssocID="{78D688DC-A476-524E-AFD5-C72B5377A4A0}" presName="parTrans" presStyleLbl="bgSibTrans2D1" presStyleIdx="1" presStyleCnt="6"/>
      <dgm:spPr/>
      <dgm:t>
        <a:bodyPr/>
        <a:lstStyle/>
        <a:p>
          <a:endParaRPr lang="es-ES_tradnl"/>
        </a:p>
      </dgm:t>
    </dgm:pt>
    <dgm:pt modelId="{5AA6E748-7152-014F-8E83-080D78EAF472}" type="pres">
      <dgm:prSet presAssocID="{5387AC63-3923-FF4B-B16C-2F6A83AB1F9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FAB12F1-9AE8-6B4D-84FA-E9D722558C09}" type="pres">
      <dgm:prSet presAssocID="{018DD012-1752-DD48-867D-C413B3A79A83}" presName="parTrans" presStyleLbl="bgSibTrans2D1" presStyleIdx="2" presStyleCnt="6"/>
      <dgm:spPr/>
      <dgm:t>
        <a:bodyPr/>
        <a:lstStyle/>
        <a:p>
          <a:endParaRPr lang="es-ES_tradnl"/>
        </a:p>
      </dgm:t>
    </dgm:pt>
    <dgm:pt modelId="{3756FAED-9604-684E-B144-11F707EAE661}" type="pres">
      <dgm:prSet presAssocID="{3A33166E-C7DD-E746-AE87-9D5CE0DDBA7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6598111-9924-B646-BB97-E97598BA8CD8}" type="pres">
      <dgm:prSet presAssocID="{49A90338-748B-E744-B4E8-9DB9BE74EBEA}" presName="parTrans" presStyleLbl="bgSibTrans2D1" presStyleIdx="3" presStyleCnt="6"/>
      <dgm:spPr/>
      <dgm:t>
        <a:bodyPr/>
        <a:lstStyle/>
        <a:p>
          <a:endParaRPr lang="es-ES_tradnl"/>
        </a:p>
      </dgm:t>
    </dgm:pt>
    <dgm:pt modelId="{E8710F18-4FBD-134E-83EC-DACB76D3B7A5}" type="pres">
      <dgm:prSet presAssocID="{362026B1-726F-C34B-B827-862DA10AA70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0BD132E-A36C-4C42-8A65-C3C7505E939D}" type="pres">
      <dgm:prSet presAssocID="{2F1764EA-A8D4-724F-BC95-ABC63950EF33}" presName="parTrans" presStyleLbl="bgSibTrans2D1" presStyleIdx="4" presStyleCnt="6"/>
      <dgm:spPr/>
      <dgm:t>
        <a:bodyPr/>
        <a:lstStyle/>
        <a:p>
          <a:endParaRPr lang="es-ES_tradnl"/>
        </a:p>
      </dgm:t>
    </dgm:pt>
    <dgm:pt modelId="{55104E7C-17BC-344B-BE6D-2C4B8C8950AB}" type="pres">
      <dgm:prSet presAssocID="{1C938B2A-05BC-3943-A6FD-91184DFE76A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5E98CBD-212C-AD41-B37A-4A8BDB2CE291}" type="pres">
      <dgm:prSet presAssocID="{1206792F-4502-CD4F-80C8-B955E75F9832}" presName="parTrans" presStyleLbl="bgSibTrans2D1" presStyleIdx="5" presStyleCnt="6"/>
      <dgm:spPr/>
      <dgm:t>
        <a:bodyPr/>
        <a:lstStyle/>
        <a:p>
          <a:endParaRPr lang="es-ES_tradnl"/>
        </a:p>
      </dgm:t>
    </dgm:pt>
    <dgm:pt modelId="{A07BF5B5-66F1-A842-B147-FB3985BFABF6}" type="pres">
      <dgm:prSet presAssocID="{68787CCD-EE37-1B4B-B8BF-1B12E68BDB6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3892D44-3992-4344-BA33-B56A169928D5}" type="presOf" srcId="{3A33166E-C7DD-E746-AE87-9D5CE0DDBA7A}" destId="{3756FAED-9604-684E-B144-11F707EAE661}" srcOrd="0" destOrd="0" presId="urn:microsoft.com/office/officeart/2005/8/layout/radial4"/>
    <dgm:cxn modelId="{78D757EA-A68D-1742-AF9A-10FD80827D61}" type="presOf" srcId="{1C938B2A-05BC-3943-A6FD-91184DFE76A1}" destId="{55104E7C-17BC-344B-BE6D-2C4B8C8950AB}" srcOrd="0" destOrd="0" presId="urn:microsoft.com/office/officeart/2005/8/layout/radial4"/>
    <dgm:cxn modelId="{817754FE-7C84-7641-96D2-8A254DA16CA6}" type="presOf" srcId="{7974D667-D45A-3948-AA54-B19C80BA4DC0}" destId="{FF807C68-ACB9-3A4F-AA8F-16D6B3A4208A}" srcOrd="0" destOrd="0" presId="urn:microsoft.com/office/officeart/2005/8/layout/radial4"/>
    <dgm:cxn modelId="{026BFA07-F412-BD48-B814-EBF9DC7D4F10}" srcId="{F6152204-B4B8-3C49-9864-D8565F3D3DE9}" destId="{3A33166E-C7DD-E746-AE87-9D5CE0DDBA7A}" srcOrd="2" destOrd="0" parTransId="{018DD012-1752-DD48-867D-C413B3A79A83}" sibTransId="{FBF0F2EA-CF5D-874A-94B7-AC7AC67B0906}"/>
    <dgm:cxn modelId="{F2962EBC-D574-A34E-9B51-AADF50BD3D1F}" srcId="{F6152204-B4B8-3C49-9864-D8565F3D3DE9}" destId="{362026B1-726F-C34B-B827-862DA10AA70E}" srcOrd="3" destOrd="0" parTransId="{49A90338-748B-E744-B4E8-9DB9BE74EBEA}" sibTransId="{B873066B-29DD-E042-A618-F608EEB6D82E}"/>
    <dgm:cxn modelId="{3056DAB8-11E1-0940-B152-ED5270E18D6B}" type="presOf" srcId="{78D688DC-A476-524E-AFD5-C72B5377A4A0}" destId="{B7D4DA43-3F88-F448-8002-D7E947CF3D5E}" srcOrd="0" destOrd="0" presId="urn:microsoft.com/office/officeart/2005/8/layout/radial4"/>
    <dgm:cxn modelId="{E67821BD-2065-6746-AFCF-2B632428456A}" srcId="{F6152204-B4B8-3C49-9864-D8565F3D3DE9}" destId="{9C9930BE-6132-2644-B10C-F22F4F5D7C94}" srcOrd="0" destOrd="0" parTransId="{7974D667-D45A-3948-AA54-B19C80BA4DC0}" sibTransId="{18EBB4E5-C6E6-E244-A32E-604E5EA21CF0}"/>
    <dgm:cxn modelId="{627B2829-2422-AF40-8ED4-FB8E0A820A30}" type="presOf" srcId="{1206792F-4502-CD4F-80C8-B955E75F9832}" destId="{85E98CBD-212C-AD41-B37A-4A8BDB2CE291}" srcOrd="0" destOrd="0" presId="urn:microsoft.com/office/officeart/2005/8/layout/radial4"/>
    <dgm:cxn modelId="{DBF4B017-149F-814A-AC38-AFAF77054B0A}" type="presOf" srcId="{6A31BC20-62B6-4247-BFE6-C076CF60394C}" destId="{237386DC-5DE0-6948-A7F0-C09555D5755C}" srcOrd="0" destOrd="0" presId="urn:microsoft.com/office/officeart/2005/8/layout/radial4"/>
    <dgm:cxn modelId="{31BC4E44-BE95-CA4C-9621-93F350EBACE2}" type="presOf" srcId="{68787CCD-EE37-1B4B-B8BF-1B12E68BDB63}" destId="{A07BF5B5-66F1-A842-B147-FB3985BFABF6}" srcOrd="0" destOrd="0" presId="urn:microsoft.com/office/officeart/2005/8/layout/radial4"/>
    <dgm:cxn modelId="{ACC73438-7160-5E48-BDD5-AEEE329F7C60}" type="presOf" srcId="{9C9930BE-6132-2644-B10C-F22F4F5D7C94}" destId="{6636C93C-FE68-A34E-82DA-95A9B171C336}" srcOrd="0" destOrd="0" presId="urn:microsoft.com/office/officeart/2005/8/layout/radial4"/>
    <dgm:cxn modelId="{83023F98-3061-BD48-ACE5-603501C5BA1A}" srcId="{6A31BC20-62B6-4247-BFE6-C076CF60394C}" destId="{F6152204-B4B8-3C49-9864-D8565F3D3DE9}" srcOrd="0" destOrd="0" parTransId="{099CB122-E5C6-194B-B86C-A767EB763B5C}" sibTransId="{9B6F90B6-B75A-8E4F-8290-A3827A550F4F}"/>
    <dgm:cxn modelId="{D33A17E6-BD9A-EC4F-BE90-B656F3EB7468}" type="presOf" srcId="{F6152204-B4B8-3C49-9864-D8565F3D3DE9}" destId="{966DD738-46EA-8540-B376-4B0A590164B5}" srcOrd="0" destOrd="0" presId="urn:microsoft.com/office/officeart/2005/8/layout/radial4"/>
    <dgm:cxn modelId="{2CE19BAA-B6C6-E44A-B26D-60FB2BAD8360}" srcId="{F6152204-B4B8-3C49-9864-D8565F3D3DE9}" destId="{68787CCD-EE37-1B4B-B8BF-1B12E68BDB63}" srcOrd="5" destOrd="0" parTransId="{1206792F-4502-CD4F-80C8-B955E75F9832}" sibTransId="{C8D11071-46EC-3E4F-9F1D-F86DE30E758D}"/>
    <dgm:cxn modelId="{5220F05A-1425-8348-98ED-3A8931BCAA93}" type="presOf" srcId="{49A90338-748B-E744-B4E8-9DB9BE74EBEA}" destId="{36598111-9924-B646-BB97-E97598BA8CD8}" srcOrd="0" destOrd="0" presId="urn:microsoft.com/office/officeart/2005/8/layout/radial4"/>
    <dgm:cxn modelId="{F373E5A8-8544-A74A-BFE7-6BE18B199437}" type="presOf" srcId="{2F1764EA-A8D4-724F-BC95-ABC63950EF33}" destId="{60BD132E-A36C-4C42-8A65-C3C7505E939D}" srcOrd="0" destOrd="0" presId="urn:microsoft.com/office/officeart/2005/8/layout/radial4"/>
    <dgm:cxn modelId="{4048A775-5A6A-AC49-B6B2-FC4E0FF3FCD6}" type="presOf" srcId="{5387AC63-3923-FF4B-B16C-2F6A83AB1F9C}" destId="{5AA6E748-7152-014F-8E83-080D78EAF472}" srcOrd="0" destOrd="0" presId="urn:microsoft.com/office/officeart/2005/8/layout/radial4"/>
    <dgm:cxn modelId="{17121F24-2EC4-F545-B5A8-1D0E07E8C25B}" srcId="{F6152204-B4B8-3C49-9864-D8565F3D3DE9}" destId="{5387AC63-3923-FF4B-B16C-2F6A83AB1F9C}" srcOrd="1" destOrd="0" parTransId="{78D688DC-A476-524E-AFD5-C72B5377A4A0}" sibTransId="{90733F6F-A68A-F049-A758-5DD2D318040B}"/>
    <dgm:cxn modelId="{9E96C7C2-651F-9146-990E-923BD9C40EE1}" type="presOf" srcId="{018DD012-1752-DD48-867D-C413B3A79A83}" destId="{3FAB12F1-9AE8-6B4D-84FA-E9D722558C09}" srcOrd="0" destOrd="0" presId="urn:microsoft.com/office/officeart/2005/8/layout/radial4"/>
    <dgm:cxn modelId="{248D6E18-77DB-8142-B3BB-5FF037034AB9}" type="presOf" srcId="{362026B1-726F-C34B-B827-862DA10AA70E}" destId="{E8710F18-4FBD-134E-83EC-DACB76D3B7A5}" srcOrd="0" destOrd="0" presId="urn:microsoft.com/office/officeart/2005/8/layout/radial4"/>
    <dgm:cxn modelId="{BBC92018-E63B-8E41-B497-49E09FA4F2E4}" srcId="{F6152204-B4B8-3C49-9864-D8565F3D3DE9}" destId="{1C938B2A-05BC-3943-A6FD-91184DFE76A1}" srcOrd="4" destOrd="0" parTransId="{2F1764EA-A8D4-724F-BC95-ABC63950EF33}" sibTransId="{9405E7AA-39BA-DD4B-98F1-28CC9B4F31F5}"/>
    <dgm:cxn modelId="{953A113F-DD94-954A-AD3D-FA8D374C7A80}" type="presParOf" srcId="{237386DC-5DE0-6948-A7F0-C09555D5755C}" destId="{966DD738-46EA-8540-B376-4B0A590164B5}" srcOrd="0" destOrd="0" presId="urn:microsoft.com/office/officeart/2005/8/layout/radial4"/>
    <dgm:cxn modelId="{32CEE317-A5C7-6347-9526-099FCCBBD00F}" type="presParOf" srcId="{237386DC-5DE0-6948-A7F0-C09555D5755C}" destId="{FF807C68-ACB9-3A4F-AA8F-16D6B3A4208A}" srcOrd="1" destOrd="0" presId="urn:microsoft.com/office/officeart/2005/8/layout/radial4"/>
    <dgm:cxn modelId="{53A7B717-7F33-6042-8D32-3E2A463F64D1}" type="presParOf" srcId="{237386DC-5DE0-6948-A7F0-C09555D5755C}" destId="{6636C93C-FE68-A34E-82DA-95A9B171C336}" srcOrd="2" destOrd="0" presId="urn:microsoft.com/office/officeart/2005/8/layout/radial4"/>
    <dgm:cxn modelId="{D5478B71-5026-974F-A542-AA99427D7145}" type="presParOf" srcId="{237386DC-5DE0-6948-A7F0-C09555D5755C}" destId="{B7D4DA43-3F88-F448-8002-D7E947CF3D5E}" srcOrd="3" destOrd="0" presId="urn:microsoft.com/office/officeart/2005/8/layout/radial4"/>
    <dgm:cxn modelId="{6F79F269-11AF-AC49-9054-5C569CA6A6FD}" type="presParOf" srcId="{237386DC-5DE0-6948-A7F0-C09555D5755C}" destId="{5AA6E748-7152-014F-8E83-080D78EAF472}" srcOrd="4" destOrd="0" presId="urn:microsoft.com/office/officeart/2005/8/layout/radial4"/>
    <dgm:cxn modelId="{8C9F1413-8BAB-814C-A0AA-142CC0FAC5A6}" type="presParOf" srcId="{237386DC-5DE0-6948-A7F0-C09555D5755C}" destId="{3FAB12F1-9AE8-6B4D-84FA-E9D722558C09}" srcOrd="5" destOrd="0" presId="urn:microsoft.com/office/officeart/2005/8/layout/radial4"/>
    <dgm:cxn modelId="{CF4930B1-F4A3-A34F-8371-6960805E1A92}" type="presParOf" srcId="{237386DC-5DE0-6948-A7F0-C09555D5755C}" destId="{3756FAED-9604-684E-B144-11F707EAE661}" srcOrd="6" destOrd="0" presId="urn:microsoft.com/office/officeart/2005/8/layout/radial4"/>
    <dgm:cxn modelId="{9B04C019-7604-D043-9613-293E4F7D6A7D}" type="presParOf" srcId="{237386DC-5DE0-6948-A7F0-C09555D5755C}" destId="{36598111-9924-B646-BB97-E97598BA8CD8}" srcOrd="7" destOrd="0" presId="urn:microsoft.com/office/officeart/2005/8/layout/radial4"/>
    <dgm:cxn modelId="{31640410-50D3-F94A-93AE-4A6BCF31B0EA}" type="presParOf" srcId="{237386DC-5DE0-6948-A7F0-C09555D5755C}" destId="{E8710F18-4FBD-134E-83EC-DACB76D3B7A5}" srcOrd="8" destOrd="0" presId="urn:microsoft.com/office/officeart/2005/8/layout/radial4"/>
    <dgm:cxn modelId="{7FB0FF2A-D539-BF44-A933-B08763128A79}" type="presParOf" srcId="{237386DC-5DE0-6948-A7F0-C09555D5755C}" destId="{60BD132E-A36C-4C42-8A65-C3C7505E939D}" srcOrd="9" destOrd="0" presId="urn:microsoft.com/office/officeart/2005/8/layout/radial4"/>
    <dgm:cxn modelId="{06DA8F85-C029-3A49-BC89-D5EFC3454A81}" type="presParOf" srcId="{237386DC-5DE0-6948-A7F0-C09555D5755C}" destId="{55104E7C-17BC-344B-BE6D-2C4B8C8950AB}" srcOrd="10" destOrd="0" presId="urn:microsoft.com/office/officeart/2005/8/layout/radial4"/>
    <dgm:cxn modelId="{51715705-DE4A-B045-9B55-7EEAA8553100}" type="presParOf" srcId="{237386DC-5DE0-6948-A7F0-C09555D5755C}" destId="{85E98CBD-212C-AD41-B37A-4A8BDB2CE291}" srcOrd="11" destOrd="0" presId="urn:microsoft.com/office/officeart/2005/8/layout/radial4"/>
    <dgm:cxn modelId="{CBEBB050-78BE-AF41-9904-B20B94824806}" type="presParOf" srcId="{237386DC-5DE0-6948-A7F0-C09555D5755C}" destId="{A07BF5B5-66F1-A842-B147-FB3985BFABF6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1F11C68-CA12-BA42-AB21-70700CA20125}" type="doc">
      <dgm:prSet loTypeId="urn:microsoft.com/office/officeart/2005/8/layout/radial1" loCatId="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_tradnl"/>
        </a:p>
      </dgm:t>
    </dgm:pt>
    <dgm:pt modelId="{3BB2D5F6-6678-3C42-9421-9412D1AEAED9}">
      <dgm:prSet phldrT="[Texto]"/>
      <dgm:spPr/>
      <dgm:t>
        <a:bodyPr/>
        <a:lstStyle/>
        <a:p>
          <a:r>
            <a:rPr lang="es-ES_tradnl" dirty="0" smtClean="0"/>
            <a:t>COMPLIANCE ANTICORRUCIÓN. </a:t>
          </a:r>
          <a:endParaRPr lang="es-ES_tradnl" dirty="0"/>
        </a:p>
      </dgm:t>
    </dgm:pt>
    <dgm:pt modelId="{4D16AAAB-65C2-B347-8933-4C0B053381E4}" type="parTrans" cxnId="{97018BAA-6B8B-1A45-84AF-DC62A87B2FB5}">
      <dgm:prSet/>
      <dgm:spPr/>
      <dgm:t>
        <a:bodyPr/>
        <a:lstStyle/>
        <a:p>
          <a:endParaRPr lang="es-ES_tradnl"/>
        </a:p>
      </dgm:t>
    </dgm:pt>
    <dgm:pt modelId="{223305B7-7200-AB4D-9E42-D5F2E578EA49}" type="sibTrans" cxnId="{97018BAA-6B8B-1A45-84AF-DC62A87B2FB5}">
      <dgm:prSet/>
      <dgm:spPr/>
      <dgm:t>
        <a:bodyPr/>
        <a:lstStyle/>
        <a:p>
          <a:endParaRPr lang="es-ES_tradnl"/>
        </a:p>
      </dgm:t>
    </dgm:pt>
    <dgm:pt modelId="{6B90B656-0941-E84A-A4F1-FF826EB90BBF}">
      <dgm:prSet phldrT="[Texto]" custT="1"/>
      <dgm:spPr/>
      <dgm:t>
        <a:bodyPr/>
        <a:lstStyle/>
        <a:p>
          <a:r>
            <a:rPr lang="es-ES_tradnl" sz="1200" dirty="0" smtClean="0"/>
            <a:t>DIAGNÓSTICO NORMATIVO Y DE RIESGOS.</a:t>
          </a:r>
          <a:endParaRPr lang="es-ES_tradnl" sz="1200" dirty="0"/>
        </a:p>
      </dgm:t>
    </dgm:pt>
    <dgm:pt modelId="{8DBE8D3F-E50C-C140-8E7F-67DF6337707D}" type="parTrans" cxnId="{1F9E91C1-93F4-6C40-BDA3-62A9AA4ABB7A}">
      <dgm:prSet/>
      <dgm:spPr/>
      <dgm:t>
        <a:bodyPr/>
        <a:lstStyle/>
        <a:p>
          <a:endParaRPr lang="es-ES_tradnl"/>
        </a:p>
      </dgm:t>
    </dgm:pt>
    <dgm:pt modelId="{951539AF-9E2C-EE48-A7E6-6FA1D663CFED}" type="sibTrans" cxnId="{1F9E91C1-93F4-6C40-BDA3-62A9AA4ABB7A}">
      <dgm:prSet/>
      <dgm:spPr/>
      <dgm:t>
        <a:bodyPr/>
        <a:lstStyle/>
        <a:p>
          <a:endParaRPr lang="es-ES_tradnl"/>
        </a:p>
      </dgm:t>
    </dgm:pt>
    <dgm:pt modelId="{5EC53D3B-3A70-8546-90B6-9EFA0F304C33}">
      <dgm:prSet phldrT="[Texto]" custT="1"/>
      <dgm:spPr/>
      <dgm:t>
        <a:bodyPr/>
        <a:lstStyle/>
        <a:p>
          <a:r>
            <a:rPr lang="es-ES_tradnl" sz="1200" dirty="0" smtClean="0"/>
            <a:t>REALIZACIÓN DE PROTOCOLOS.</a:t>
          </a:r>
          <a:endParaRPr lang="es-ES_tradnl" sz="1200" dirty="0"/>
        </a:p>
      </dgm:t>
    </dgm:pt>
    <dgm:pt modelId="{C2E70FB9-7F77-4045-8D9C-9017083900B6}" type="parTrans" cxnId="{A2C892CA-01FE-A74A-B52D-B2CF09DD07D6}">
      <dgm:prSet/>
      <dgm:spPr/>
      <dgm:t>
        <a:bodyPr/>
        <a:lstStyle/>
        <a:p>
          <a:endParaRPr lang="es-ES_tradnl"/>
        </a:p>
      </dgm:t>
    </dgm:pt>
    <dgm:pt modelId="{6A2922A8-EB9B-6446-B97E-4CB3659F8CCF}" type="sibTrans" cxnId="{A2C892CA-01FE-A74A-B52D-B2CF09DD07D6}">
      <dgm:prSet/>
      <dgm:spPr/>
      <dgm:t>
        <a:bodyPr/>
        <a:lstStyle/>
        <a:p>
          <a:endParaRPr lang="es-ES_tradnl"/>
        </a:p>
      </dgm:t>
    </dgm:pt>
    <dgm:pt modelId="{D3315057-E041-8148-9083-CE12321758D0}">
      <dgm:prSet phldrT="[Texto]" custT="1"/>
      <dgm:spPr/>
      <dgm:t>
        <a:bodyPr/>
        <a:lstStyle/>
        <a:p>
          <a:r>
            <a:rPr lang="es-ES_tradnl" sz="1200" dirty="0" smtClean="0"/>
            <a:t>LÍNEAS DIRECTRICES DE CUMPLIMIENTO.</a:t>
          </a:r>
          <a:endParaRPr lang="es-ES_tradnl" sz="1200" dirty="0"/>
        </a:p>
      </dgm:t>
    </dgm:pt>
    <dgm:pt modelId="{1E7E3F6F-8685-8949-869D-BBB2C3852FF2}" type="parTrans" cxnId="{77673455-7EAF-834F-8EE9-E29AE1960BDF}">
      <dgm:prSet/>
      <dgm:spPr/>
      <dgm:t>
        <a:bodyPr/>
        <a:lstStyle/>
        <a:p>
          <a:endParaRPr lang="es-ES_tradnl"/>
        </a:p>
      </dgm:t>
    </dgm:pt>
    <dgm:pt modelId="{AC686319-3962-6441-BC82-8A522DC3C180}" type="sibTrans" cxnId="{77673455-7EAF-834F-8EE9-E29AE1960BDF}">
      <dgm:prSet/>
      <dgm:spPr/>
      <dgm:t>
        <a:bodyPr/>
        <a:lstStyle/>
        <a:p>
          <a:endParaRPr lang="es-ES_tradnl"/>
        </a:p>
      </dgm:t>
    </dgm:pt>
    <dgm:pt modelId="{7F8E6731-2592-C942-9E56-36F3C6CF1598}">
      <dgm:prSet phldrT="[Texto]" custT="1"/>
      <dgm:spPr/>
      <dgm:t>
        <a:bodyPr/>
        <a:lstStyle/>
        <a:p>
          <a:r>
            <a:rPr lang="es-ES_tradnl" sz="1200" dirty="0" smtClean="0"/>
            <a:t>SOLUCIÓN DE PROBLEMAS.</a:t>
          </a:r>
          <a:endParaRPr lang="es-ES_tradnl" sz="1200" dirty="0"/>
        </a:p>
      </dgm:t>
    </dgm:pt>
    <dgm:pt modelId="{31BAE3DA-C5C6-2049-ACB9-446F0323239E}" type="parTrans" cxnId="{C6C1DFC0-484C-0F4B-A0AF-20C7D15F58E3}">
      <dgm:prSet/>
      <dgm:spPr/>
      <dgm:t>
        <a:bodyPr/>
        <a:lstStyle/>
        <a:p>
          <a:endParaRPr lang="es-ES_tradnl"/>
        </a:p>
      </dgm:t>
    </dgm:pt>
    <dgm:pt modelId="{F06CF17F-432A-3E40-8FEF-80A607F724ED}" type="sibTrans" cxnId="{C6C1DFC0-484C-0F4B-A0AF-20C7D15F58E3}">
      <dgm:prSet/>
      <dgm:spPr/>
      <dgm:t>
        <a:bodyPr/>
        <a:lstStyle/>
        <a:p>
          <a:endParaRPr lang="es-ES_tradnl"/>
        </a:p>
      </dgm:t>
    </dgm:pt>
    <dgm:pt modelId="{24901093-11A1-0C48-8FCA-719532D2F287}">
      <dgm:prSet custT="1"/>
      <dgm:spPr/>
      <dgm:t>
        <a:bodyPr/>
        <a:lstStyle/>
        <a:p>
          <a:r>
            <a:rPr lang="es-ES_tradnl" sz="1200" dirty="0" smtClean="0"/>
            <a:t>PROGRAMA INTERNO DE SEGUIMIENTO Y SANCIÓN.</a:t>
          </a:r>
          <a:endParaRPr lang="es-ES_tradnl" sz="1200" dirty="0"/>
        </a:p>
      </dgm:t>
    </dgm:pt>
    <dgm:pt modelId="{AC889D1F-A628-E541-84BA-C86A0569AA35}" type="parTrans" cxnId="{3F6D80CE-F3D4-AB4B-BFC6-2F9C56AE8F71}">
      <dgm:prSet/>
      <dgm:spPr/>
      <dgm:t>
        <a:bodyPr/>
        <a:lstStyle/>
        <a:p>
          <a:endParaRPr lang="es-ES_tradnl"/>
        </a:p>
      </dgm:t>
    </dgm:pt>
    <dgm:pt modelId="{94868EAF-CB61-714A-A8E8-25693677F805}" type="sibTrans" cxnId="{3F6D80CE-F3D4-AB4B-BFC6-2F9C56AE8F71}">
      <dgm:prSet/>
      <dgm:spPr/>
      <dgm:t>
        <a:bodyPr/>
        <a:lstStyle/>
        <a:p>
          <a:endParaRPr lang="es-ES_tradnl"/>
        </a:p>
      </dgm:t>
    </dgm:pt>
    <dgm:pt modelId="{4CD78C8A-4101-8B42-84B5-59066BD9DB2A}">
      <dgm:prSet custT="1"/>
      <dgm:spPr/>
      <dgm:t>
        <a:bodyPr/>
        <a:lstStyle/>
        <a:p>
          <a:r>
            <a:rPr lang="es-ES_tradnl" sz="1200" dirty="0" smtClean="0"/>
            <a:t>CAPACITACIÓN DEL PERSONAL.</a:t>
          </a:r>
          <a:endParaRPr lang="es-ES_tradnl" sz="1200" dirty="0"/>
        </a:p>
      </dgm:t>
    </dgm:pt>
    <dgm:pt modelId="{318E00B8-6978-0E4D-A583-6C64BFB9B8D9}" type="parTrans" cxnId="{085BD689-D0C4-8149-B17B-3E7F64C0F942}">
      <dgm:prSet/>
      <dgm:spPr/>
      <dgm:t>
        <a:bodyPr/>
        <a:lstStyle/>
        <a:p>
          <a:endParaRPr lang="es-ES_tradnl"/>
        </a:p>
      </dgm:t>
    </dgm:pt>
    <dgm:pt modelId="{6BAF6BCB-AD63-0D41-8D3A-36B4F6F49268}" type="sibTrans" cxnId="{085BD689-D0C4-8149-B17B-3E7F64C0F942}">
      <dgm:prSet/>
      <dgm:spPr/>
      <dgm:t>
        <a:bodyPr/>
        <a:lstStyle/>
        <a:p>
          <a:endParaRPr lang="es-ES_tradnl"/>
        </a:p>
      </dgm:t>
    </dgm:pt>
    <dgm:pt modelId="{EFA89695-1F32-7B44-86AC-DB359EE15A95}">
      <dgm:prSet custT="1"/>
      <dgm:spPr/>
      <dgm:t>
        <a:bodyPr/>
        <a:lstStyle/>
        <a:p>
          <a:r>
            <a:rPr lang="es-ES_tradnl" sz="1200" dirty="0" smtClean="0"/>
            <a:t>SELECCIÓN DEL PERSONAL.</a:t>
          </a:r>
          <a:endParaRPr lang="es-ES_tradnl" sz="1200" dirty="0"/>
        </a:p>
      </dgm:t>
    </dgm:pt>
    <dgm:pt modelId="{1AFE1E3E-9D9B-9946-B7EC-0B7334FCBEDC}" type="parTrans" cxnId="{019CB41E-76ED-D644-AB0C-A69243C2F463}">
      <dgm:prSet/>
      <dgm:spPr/>
      <dgm:t>
        <a:bodyPr/>
        <a:lstStyle/>
        <a:p>
          <a:endParaRPr lang="es-ES_tradnl"/>
        </a:p>
      </dgm:t>
    </dgm:pt>
    <dgm:pt modelId="{0CC44647-E8BE-9745-87F6-9002510C5579}" type="sibTrans" cxnId="{019CB41E-76ED-D644-AB0C-A69243C2F463}">
      <dgm:prSet/>
      <dgm:spPr/>
      <dgm:t>
        <a:bodyPr/>
        <a:lstStyle/>
        <a:p>
          <a:endParaRPr lang="es-ES_tradnl"/>
        </a:p>
      </dgm:t>
    </dgm:pt>
    <dgm:pt modelId="{EF900C18-4521-D941-81E4-D2294067FE9A}">
      <dgm:prSet/>
      <dgm:spPr/>
      <dgm:t>
        <a:bodyPr/>
        <a:lstStyle/>
        <a:p>
          <a:r>
            <a:rPr lang="es-ES_tradnl" dirty="0" smtClean="0"/>
            <a:t>ACOMPAÑAMIENTO DE ASESORÍA JURÍDICA CONSTANTE.</a:t>
          </a:r>
          <a:endParaRPr lang="es-ES_tradnl" dirty="0"/>
        </a:p>
      </dgm:t>
    </dgm:pt>
    <dgm:pt modelId="{CAB224B7-F0A0-0944-9566-EEDC1102BF3D}" type="parTrans" cxnId="{73470FF2-E396-144E-82D2-13BC10A95F50}">
      <dgm:prSet/>
      <dgm:spPr/>
      <dgm:t>
        <a:bodyPr/>
        <a:lstStyle/>
        <a:p>
          <a:endParaRPr lang="es-ES_tradnl"/>
        </a:p>
      </dgm:t>
    </dgm:pt>
    <dgm:pt modelId="{018B5E12-A7CA-2F46-95C1-BCE5AAE13078}" type="sibTrans" cxnId="{73470FF2-E396-144E-82D2-13BC10A95F50}">
      <dgm:prSet/>
      <dgm:spPr/>
      <dgm:t>
        <a:bodyPr/>
        <a:lstStyle/>
        <a:p>
          <a:endParaRPr lang="es-ES_tradnl"/>
        </a:p>
      </dgm:t>
    </dgm:pt>
    <dgm:pt modelId="{AD9E7ECA-6E93-F144-A5D9-57AA32855F41}">
      <dgm:prSet custT="1"/>
      <dgm:spPr/>
      <dgm:t>
        <a:bodyPr/>
        <a:lstStyle/>
        <a:p>
          <a:r>
            <a:rPr lang="es-ES_tradnl" sz="1200" dirty="0" smtClean="0"/>
            <a:t>ADECUACIÓN DE LA NORMATIVIDAD ANTICORRUPCIÓN A LA NORMATIVIDAD CONVENCIONAL, CONSTITUCIONAL Y SECUNDARIA.</a:t>
          </a:r>
          <a:endParaRPr lang="es-ES_tradnl" sz="1200" dirty="0"/>
        </a:p>
      </dgm:t>
    </dgm:pt>
    <dgm:pt modelId="{53E70EB6-0482-864E-90DF-E0ED4FB24E28}" type="parTrans" cxnId="{E48F0F1C-AA17-2449-A03F-8CCBD0C4AD70}">
      <dgm:prSet/>
      <dgm:spPr/>
      <dgm:t>
        <a:bodyPr/>
        <a:lstStyle/>
        <a:p>
          <a:endParaRPr lang="es-ES_tradnl"/>
        </a:p>
      </dgm:t>
    </dgm:pt>
    <dgm:pt modelId="{AF7D98B2-0AF1-4D4F-B2AA-2561ADF113B5}" type="sibTrans" cxnId="{E48F0F1C-AA17-2449-A03F-8CCBD0C4AD70}">
      <dgm:prSet/>
      <dgm:spPr/>
      <dgm:t>
        <a:bodyPr/>
        <a:lstStyle/>
        <a:p>
          <a:endParaRPr lang="es-ES_tradnl"/>
        </a:p>
      </dgm:t>
    </dgm:pt>
    <dgm:pt modelId="{928E486C-6310-9D47-8FA8-20B566D38DB4}">
      <dgm:prSet/>
      <dgm:spPr/>
      <dgm:t>
        <a:bodyPr/>
        <a:lstStyle/>
        <a:p>
          <a:r>
            <a:rPr lang="es-ES_tradnl" dirty="0" smtClean="0"/>
            <a:t>CÓDIGO DE ÉTICA.</a:t>
          </a:r>
          <a:endParaRPr lang="es-ES_tradnl" dirty="0"/>
        </a:p>
      </dgm:t>
    </dgm:pt>
    <dgm:pt modelId="{10014EAB-33A3-A34C-A74C-1F81FDC66D0B}" type="parTrans" cxnId="{DEBDE0FE-B01F-5A4D-B8FA-B958B097CA4E}">
      <dgm:prSet/>
      <dgm:spPr/>
      <dgm:t>
        <a:bodyPr/>
        <a:lstStyle/>
        <a:p>
          <a:endParaRPr lang="es-ES_tradnl"/>
        </a:p>
      </dgm:t>
    </dgm:pt>
    <dgm:pt modelId="{CFC2EA13-C3FD-A543-9C3B-E3019C869720}" type="sibTrans" cxnId="{DEBDE0FE-B01F-5A4D-B8FA-B958B097CA4E}">
      <dgm:prSet/>
      <dgm:spPr/>
      <dgm:t>
        <a:bodyPr/>
        <a:lstStyle/>
        <a:p>
          <a:endParaRPr lang="es-ES_tradnl"/>
        </a:p>
      </dgm:t>
    </dgm:pt>
    <dgm:pt modelId="{DC1AE93B-E890-7544-8F17-6321C9616DFE}">
      <dgm:prSet/>
      <dgm:spPr/>
      <dgm:t>
        <a:bodyPr/>
        <a:lstStyle/>
        <a:p>
          <a:r>
            <a:rPr lang="es-ES_tradnl" dirty="0" smtClean="0"/>
            <a:t>SISTEMA INTERNO DE DENUNCIA.</a:t>
          </a:r>
          <a:endParaRPr lang="es-ES_tradnl" dirty="0"/>
        </a:p>
      </dgm:t>
    </dgm:pt>
    <dgm:pt modelId="{2F212518-B664-1346-B7CD-F33546AF0611}" type="parTrans" cxnId="{72272EE1-334E-F140-91D4-A473D0A8C1AD}">
      <dgm:prSet/>
      <dgm:spPr/>
      <dgm:t>
        <a:bodyPr/>
        <a:lstStyle/>
        <a:p>
          <a:endParaRPr lang="es-ES_tradnl"/>
        </a:p>
      </dgm:t>
    </dgm:pt>
    <dgm:pt modelId="{EA6D6B39-3E9E-144C-916B-AD8F834E5B6B}" type="sibTrans" cxnId="{72272EE1-334E-F140-91D4-A473D0A8C1AD}">
      <dgm:prSet/>
      <dgm:spPr/>
      <dgm:t>
        <a:bodyPr/>
        <a:lstStyle/>
        <a:p>
          <a:endParaRPr lang="es-ES_tradnl"/>
        </a:p>
      </dgm:t>
    </dgm:pt>
    <dgm:pt modelId="{2F993BFA-34F4-0F4E-A927-3E568C3E547C}" type="pres">
      <dgm:prSet presAssocID="{31F11C68-CA12-BA42-AB21-70700CA2012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CFF5E35-6D25-944E-99DA-04719B3567F3}" type="pres">
      <dgm:prSet presAssocID="{3BB2D5F6-6678-3C42-9421-9412D1AEAED9}" presName="centerShape" presStyleLbl="node0" presStyleIdx="0" presStyleCnt="1" custScaleX="201226" custScaleY="189125"/>
      <dgm:spPr/>
      <dgm:t>
        <a:bodyPr/>
        <a:lstStyle/>
        <a:p>
          <a:endParaRPr lang="es-ES_tradnl"/>
        </a:p>
      </dgm:t>
    </dgm:pt>
    <dgm:pt modelId="{AC3E66AE-E245-EB47-9B61-F531387CEF07}" type="pres">
      <dgm:prSet presAssocID="{8DBE8D3F-E50C-C140-8E7F-67DF6337707D}" presName="Name9" presStyleLbl="parChTrans1D2" presStyleIdx="0" presStyleCnt="11"/>
      <dgm:spPr/>
      <dgm:t>
        <a:bodyPr/>
        <a:lstStyle/>
        <a:p>
          <a:endParaRPr lang="es-MX"/>
        </a:p>
      </dgm:t>
    </dgm:pt>
    <dgm:pt modelId="{B9118D09-5B02-214B-B881-17586796B059}" type="pres">
      <dgm:prSet presAssocID="{8DBE8D3F-E50C-C140-8E7F-67DF6337707D}" presName="connTx" presStyleLbl="parChTrans1D2" presStyleIdx="0" presStyleCnt="11"/>
      <dgm:spPr/>
      <dgm:t>
        <a:bodyPr/>
        <a:lstStyle/>
        <a:p>
          <a:endParaRPr lang="es-MX"/>
        </a:p>
      </dgm:t>
    </dgm:pt>
    <dgm:pt modelId="{8C93E014-403E-6441-B1B6-5FD49DD4F94D}" type="pres">
      <dgm:prSet presAssocID="{6B90B656-0941-E84A-A4F1-FF826EB90BBF}" presName="node" presStyleLbl="node1" presStyleIdx="0" presStyleCnt="11" custScaleX="202226" custRadScaleRad="102063" custRadScaleInc="-127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C4C07A3-D7BC-2547-BC02-FD17DC060E35}" type="pres">
      <dgm:prSet presAssocID="{318E00B8-6978-0E4D-A583-6C64BFB9B8D9}" presName="Name9" presStyleLbl="parChTrans1D2" presStyleIdx="1" presStyleCnt="11"/>
      <dgm:spPr/>
      <dgm:t>
        <a:bodyPr/>
        <a:lstStyle/>
        <a:p>
          <a:endParaRPr lang="es-MX"/>
        </a:p>
      </dgm:t>
    </dgm:pt>
    <dgm:pt modelId="{CC3B8DC1-9F51-814D-9DA6-AAE46F76A858}" type="pres">
      <dgm:prSet presAssocID="{318E00B8-6978-0E4D-A583-6C64BFB9B8D9}" presName="connTx" presStyleLbl="parChTrans1D2" presStyleIdx="1" presStyleCnt="11"/>
      <dgm:spPr/>
      <dgm:t>
        <a:bodyPr/>
        <a:lstStyle/>
        <a:p>
          <a:endParaRPr lang="es-MX"/>
        </a:p>
      </dgm:t>
    </dgm:pt>
    <dgm:pt modelId="{C9E0A6DC-079B-5E42-AB9E-0DA919A59513}" type="pres">
      <dgm:prSet presAssocID="{4CD78C8A-4101-8B42-84B5-59066BD9DB2A}" presName="node" presStyleLbl="node1" presStyleIdx="1" presStyleCnt="11" custScaleX="180414" custRadScaleRad="180308" custRadScaleInc="1011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D62114-8233-854E-9692-A7F3FA62BCE4}" type="pres">
      <dgm:prSet presAssocID="{1AFE1E3E-9D9B-9946-B7EC-0B7334FCBEDC}" presName="Name9" presStyleLbl="parChTrans1D2" presStyleIdx="2" presStyleCnt="11"/>
      <dgm:spPr/>
      <dgm:t>
        <a:bodyPr/>
        <a:lstStyle/>
        <a:p>
          <a:endParaRPr lang="es-MX"/>
        </a:p>
      </dgm:t>
    </dgm:pt>
    <dgm:pt modelId="{BF1F4B66-8788-8D4D-8A9D-7873E18E1160}" type="pres">
      <dgm:prSet presAssocID="{1AFE1E3E-9D9B-9946-B7EC-0B7334FCBEDC}" presName="connTx" presStyleLbl="parChTrans1D2" presStyleIdx="2" presStyleCnt="11"/>
      <dgm:spPr/>
      <dgm:t>
        <a:bodyPr/>
        <a:lstStyle/>
        <a:p>
          <a:endParaRPr lang="es-MX"/>
        </a:p>
      </dgm:t>
    </dgm:pt>
    <dgm:pt modelId="{85B81E47-5330-994B-8716-10B40CCCE365}" type="pres">
      <dgm:prSet presAssocID="{EFA89695-1F32-7B44-86AC-DB359EE15A95}" presName="node" presStyleLbl="node1" presStyleIdx="2" presStyleCnt="11" custScaleX="176778" custRadScaleRad="191469" custRadScaleInc="6166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C0FC9A3-08DC-D740-A5AC-6DCAF3FAF4B2}" type="pres">
      <dgm:prSet presAssocID="{10014EAB-33A3-A34C-A74C-1F81FDC66D0B}" presName="Name9" presStyleLbl="parChTrans1D2" presStyleIdx="3" presStyleCnt="11"/>
      <dgm:spPr/>
      <dgm:t>
        <a:bodyPr/>
        <a:lstStyle/>
        <a:p>
          <a:endParaRPr lang="es-MX"/>
        </a:p>
      </dgm:t>
    </dgm:pt>
    <dgm:pt modelId="{DB556214-1D13-6142-83EF-F18F11E02943}" type="pres">
      <dgm:prSet presAssocID="{10014EAB-33A3-A34C-A74C-1F81FDC66D0B}" presName="connTx" presStyleLbl="parChTrans1D2" presStyleIdx="3" presStyleCnt="11"/>
      <dgm:spPr/>
      <dgm:t>
        <a:bodyPr/>
        <a:lstStyle/>
        <a:p>
          <a:endParaRPr lang="es-MX"/>
        </a:p>
      </dgm:t>
    </dgm:pt>
    <dgm:pt modelId="{6D1FADC6-D80B-074D-B790-BFEA6E0BFC27}" type="pres">
      <dgm:prSet presAssocID="{928E486C-6310-9D47-8FA8-20B566D38DB4}" presName="node" presStyleLbl="node1" presStyleIdx="3" presStyleCnt="11" custScaleX="203235" custRadScaleRad="168962" custRadScaleInc="-4046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713451A-0419-6249-8F37-6081DA1CA0FA}" type="pres">
      <dgm:prSet presAssocID="{2F212518-B664-1346-B7CD-F33546AF0611}" presName="Name9" presStyleLbl="parChTrans1D2" presStyleIdx="4" presStyleCnt="11"/>
      <dgm:spPr/>
      <dgm:t>
        <a:bodyPr/>
        <a:lstStyle/>
        <a:p>
          <a:endParaRPr lang="es-MX"/>
        </a:p>
      </dgm:t>
    </dgm:pt>
    <dgm:pt modelId="{9846314B-419A-B440-B4E8-13CCA7C5FE3B}" type="pres">
      <dgm:prSet presAssocID="{2F212518-B664-1346-B7CD-F33546AF0611}" presName="connTx" presStyleLbl="parChTrans1D2" presStyleIdx="4" presStyleCnt="11"/>
      <dgm:spPr/>
      <dgm:t>
        <a:bodyPr/>
        <a:lstStyle/>
        <a:p>
          <a:endParaRPr lang="es-MX"/>
        </a:p>
      </dgm:t>
    </dgm:pt>
    <dgm:pt modelId="{F2452227-BD0E-CB4F-8004-F2A5D4369859}" type="pres">
      <dgm:prSet presAssocID="{DC1AE93B-E890-7544-8F17-6321C9616DFE}" presName="node" presStyleLbl="node1" presStyleIdx="4" presStyleCnt="11" custScaleX="140042" custRadScaleRad="194061" custRadScaleInc="-15485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CBD346-B88B-D949-8D63-B28B5BE333FE}" type="pres">
      <dgm:prSet presAssocID="{CAB224B7-F0A0-0944-9566-EEDC1102BF3D}" presName="Name9" presStyleLbl="parChTrans1D2" presStyleIdx="5" presStyleCnt="11"/>
      <dgm:spPr/>
      <dgm:t>
        <a:bodyPr/>
        <a:lstStyle/>
        <a:p>
          <a:endParaRPr lang="es-MX"/>
        </a:p>
      </dgm:t>
    </dgm:pt>
    <dgm:pt modelId="{13E2530B-9E92-8C4E-AE3D-00B303344519}" type="pres">
      <dgm:prSet presAssocID="{CAB224B7-F0A0-0944-9566-EEDC1102BF3D}" presName="connTx" presStyleLbl="parChTrans1D2" presStyleIdx="5" presStyleCnt="11"/>
      <dgm:spPr/>
      <dgm:t>
        <a:bodyPr/>
        <a:lstStyle/>
        <a:p>
          <a:endParaRPr lang="es-MX"/>
        </a:p>
      </dgm:t>
    </dgm:pt>
    <dgm:pt modelId="{8C5F84F5-D54D-664C-A511-61DE2652E426}" type="pres">
      <dgm:prSet presAssocID="{EF900C18-4521-D941-81E4-D2294067FE9A}" presName="node" presStyleLbl="node1" presStyleIdx="5" presStyleCnt="11" custScaleX="170134" custRadScaleRad="152668" custRadScaleInc="-22239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3AB59E4-510D-3044-B17A-20E0A770F168}" type="pres">
      <dgm:prSet presAssocID="{C2E70FB9-7F77-4045-8D9C-9017083900B6}" presName="Name9" presStyleLbl="parChTrans1D2" presStyleIdx="6" presStyleCnt="11"/>
      <dgm:spPr/>
      <dgm:t>
        <a:bodyPr/>
        <a:lstStyle/>
        <a:p>
          <a:endParaRPr lang="es-MX"/>
        </a:p>
      </dgm:t>
    </dgm:pt>
    <dgm:pt modelId="{17B1D20C-7A9B-6C46-A504-9B794BB5D31E}" type="pres">
      <dgm:prSet presAssocID="{C2E70FB9-7F77-4045-8D9C-9017083900B6}" presName="connTx" presStyleLbl="parChTrans1D2" presStyleIdx="6" presStyleCnt="11"/>
      <dgm:spPr/>
      <dgm:t>
        <a:bodyPr/>
        <a:lstStyle/>
        <a:p>
          <a:endParaRPr lang="es-MX"/>
        </a:p>
      </dgm:t>
    </dgm:pt>
    <dgm:pt modelId="{A8B52E01-1305-F446-B0E1-ECF658998736}" type="pres">
      <dgm:prSet presAssocID="{5EC53D3B-3A70-8546-90B6-9EFA0F304C33}" presName="node" presStyleLbl="node1" presStyleIdx="6" presStyleCnt="11" custScaleX="199815" custRadScaleRad="94818" custRadScaleInc="-18588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D90BAFC-6ACD-5147-A7A4-7F91C4410526}" type="pres">
      <dgm:prSet presAssocID="{1E7E3F6F-8685-8949-869D-BBB2C3852FF2}" presName="Name9" presStyleLbl="parChTrans1D2" presStyleIdx="7" presStyleCnt="11"/>
      <dgm:spPr/>
      <dgm:t>
        <a:bodyPr/>
        <a:lstStyle/>
        <a:p>
          <a:endParaRPr lang="es-MX"/>
        </a:p>
      </dgm:t>
    </dgm:pt>
    <dgm:pt modelId="{315B8BA1-F63C-1E44-9460-17F218D582C0}" type="pres">
      <dgm:prSet presAssocID="{1E7E3F6F-8685-8949-869D-BBB2C3852FF2}" presName="connTx" presStyleLbl="parChTrans1D2" presStyleIdx="7" presStyleCnt="11"/>
      <dgm:spPr/>
      <dgm:t>
        <a:bodyPr/>
        <a:lstStyle/>
        <a:p>
          <a:endParaRPr lang="es-MX"/>
        </a:p>
      </dgm:t>
    </dgm:pt>
    <dgm:pt modelId="{74F92360-C3A2-6044-8E60-71C738BBAF68}" type="pres">
      <dgm:prSet presAssocID="{D3315057-E041-8148-9083-CE12321758D0}" presName="node" presStyleLbl="node1" presStyleIdx="7" presStyleCnt="11" custScaleX="180583" custRadScaleRad="130671" custRadScaleInc="-1825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C83608A-F6B2-7E4B-AFB9-20118CA6241D}" type="pres">
      <dgm:prSet presAssocID="{AC889D1F-A628-E541-84BA-C86A0569AA35}" presName="Name9" presStyleLbl="parChTrans1D2" presStyleIdx="8" presStyleCnt="11"/>
      <dgm:spPr/>
      <dgm:t>
        <a:bodyPr/>
        <a:lstStyle/>
        <a:p>
          <a:endParaRPr lang="es-MX"/>
        </a:p>
      </dgm:t>
    </dgm:pt>
    <dgm:pt modelId="{00B5B612-7FC2-C443-917C-E786A44491A7}" type="pres">
      <dgm:prSet presAssocID="{AC889D1F-A628-E541-84BA-C86A0569AA35}" presName="connTx" presStyleLbl="parChTrans1D2" presStyleIdx="8" presStyleCnt="11"/>
      <dgm:spPr/>
      <dgm:t>
        <a:bodyPr/>
        <a:lstStyle/>
        <a:p>
          <a:endParaRPr lang="es-MX"/>
        </a:p>
      </dgm:t>
    </dgm:pt>
    <dgm:pt modelId="{39A59D1C-F927-6444-941A-162197B9E95B}" type="pres">
      <dgm:prSet presAssocID="{24901093-11A1-0C48-8FCA-719532D2F287}" presName="node" presStyleLbl="node1" presStyleIdx="8" presStyleCnt="11" custScaleX="182904" custRadScaleRad="175707" custRadScaleInc="-5437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7713824-359F-264C-B898-7B916F7ABCE5}" type="pres">
      <dgm:prSet presAssocID="{31BAE3DA-C5C6-2049-ACB9-446F0323239E}" presName="Name9" presStyleLbl="parChTrans1D2" presStyleIdx="9" presStyleCnt="11"/>
      <dgm:spPr/>
      <dgm:t>
        <a:bodyPr/>
        <a:lstStyle/>
        <a:p>
          <a:endParaRPr lang="es-MX"/>
        </a:p>
      </dgm:t>
    </dgm:pt>
    <dgm:pt modelId="{276F64E4-BD96-B64B-A1B9-573E72F9A542}" type="pres">
      <dgm:prSet presAssocID="{31BAE3DA-C5C6-2049-ACB9-446F0323239E}" presName="connTx" presStyleLbl="parChTrans1D2" presStyleIdx="9" presStyleCnt="11"/>
      <dgm:spPr/>
      <dgm:t>
        <a:bodyPr/>
        <a:lstStyle/>
        <a:p>
          <a:endParaRPr lang="es-MX"/>
        </a:p>
      </dgm:t>
    </dgm:pt>
    <dgm:pt modelId="{B715066A-433C-9949-8F3B-B32DF38CC1D1}" type="pres">
      <dgm:prSet presAssocID="{7F8E6731-2592-C942-9E56-36F3C6CF1598}" presName="node" presStyleLbl="node1" presStyleIdx="9" presStyleCnt="11" custScaleX="180248" custRadScaleRad="178257" custRadScaleInc="-9241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649E75B-F6D7-DD42-B201-4E77781241FB}" type="pres">
      <dgm:prSet presAssocID="{53E70EB6-0482-864E-90DF-E0ED4FB24E28}" presName="Name9" presStyleLbl="parChTrans1D2" presStyleIdx="10" presStyleCnt="11"/>
      <dgm:spPr/>
      <dgm:t>
        <a:bodyPr/>
        <a:lstStyle/>
        <a:p>
          <a:endParaRPr lang="es-MX"/>
        </a:p>
      </dgm:t>
    </dgm:pt>
    <dgm:pt modelId="{59DCE610-00A2-A344-874E-66CC4B558035}" type="pres">
      <dgm:prSet presAssocID="{53E70EB6-0482-864E-90DF-E0ED4FB24E28}" presName="connTx" presStyleLbl="parChTrans1D2" presStyleIdx="10" presStyleCnt="11"/>
      <dgm:spPr/>
      <dgm:t>
        <a:bodyPr/>
        <a:lstStyle/>
        <a:p>
          <a:endParaRPr lang="es-MX"/>
        </a:p>
      </dgm:t>
    </dgm:pt>
    <dgm:pt modelId="{AEF25FE0-5AE9-CF4A-B36A-9A1DCFA6D190}" type="pres">
      <dgm:prSet presAssocID="{AD9E7ECA-6E93-F144-A5D9-57AA32855F41}" presName="node" presStyleLbl="node1" presStyleIdx="10" presStyleCnt="11" custScaleX="223508" custScaleY="123892" custRadScaleRad="168757" custRadScaleInc="-13524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16B978D0-C8BB-EE44-8A9C-51518D1EDF14}" type="presOf" srcId="{DC1AE93B-E890-7544-8F17-6321C9616DFE}" destId="{F2452227-BD0E-CB4F-8004-F2A5D4369859}" srcOrd="0" destOrd="0" presId="urn:microsoft.com/office/officeart/2005/8/layout/radial1"/>
    <dgm:cxn modelId="{A2C892CA-01FE-A74A-B52D-B2CF09DD07D6}" srcId="{3BB2D5F6-6678-3C42-9421-9412D1AEAED9}" destId="{5EC53D3B-3A70-8546-90B6-9EFA0F304C33}" srcOrd="6" destOrd="0" parTransId="{C2E70FB9-7F77-4045-8D9C-9017083900B6}" sibTransId="{6A2922A8-EB9B-6446-B97E-4CB3659F8CCF}"/>
    <dgm:cxn modelId="{6EBEAA4C-505D-914E-953D-81A99D22BAC7}" type="presOf" srcId="{31BAE3DA-C5C6-2049-ACB9-446F0323239E}" destId="{276F64E4-BD96-B64B-A1B9-573E72F9A542}" srcOrd="1" destOrd="0" presId="urn:microsoft.com/office/officeart/2005/8/layout/radial1"/>
    <dgm:cxn modelId="{1F0B54D2-3D7F-204F-BD5A-C9FDE8C403AD}" type="presOf" srcId="{318E00B8-6978-0E4D-A583-6C64BFB9B8D9}" destId="{3C4C07A3-D7BC-2547-BC02-FD17DC060E35}" srcOrd="0" destOrd="0" presId="urn:microsoft.com/office/officeart/2005/8/layout/radial1"/>
    <dgm:cxn modelId="{AC9A879D-3D8A-FE44-8862-FB38884DD191}" type="presOf" srcId="{D3315057-E041-8148-9083-CE12321758D0}" destId="{74F92360-C3A2-6044-8E60-71C738BBAF68}" srcOrd="0" destOrd="0" presId="urn:microsoft.com/office/officeart/2005/8/layout/radial1"/>
    <dgm:cxn modelId="{3F6D80CE-F3D4-AB4B-BFC6-2F9C56AE8F71}" srcId="{3BB2D5F6-6678-3C42-9421-9412D1AEAED9}" destId="{24901093-11A1-0C48-8FCA-719532D2F287}" srcOrd="8" destOrd="0" parTransId="{AC889D1F-A628-E541-84BA-C86A0569AA35}" sibTransId="{94868EAF-CB61-714A-A8E8-25693677F805}"/>
    <dgm:cxn modelId="{02950990-CA26-2D48-9BA1-32E289990040}" type="presOf" srcId="{1E7E3F6F-8685-8949-869D-BBB2C3852FF2}" destId="{315B8BA1-F63C-1E44-9460-17F218D582C0}" srcOrd="1" destOrd="0" presId="urn:microsoft.com/office/officeart/2005/8/layout/radial1"/>
    <dgm:cxn modelId="{019CB41E-76ED-D644-AB0C-A69243C2F463}" srcId="{3BB2D5F6-6678-3C42-9421-9412D1AEAED9}" destId="{EFA89695-1F32-7B44-86AC-DB359EE15A95}" srcOrd="2" destOrd="0" parTransId="{1AFE1E3E-9D9B-9946-B7EC-0B7334FCBEDC}" sibTransId="{0CC44647-E8BE-9745-87F6-9002510C5579}"/>
    <dgm:cxn modelId="{77673455-7EAF-834F-8EE9-E29AE1960BDF}" srcId="{3BB2D5F6-6678-3C42-9421-9412D1AEAED9}" destId="{D3315057-E041-8148-9083-CE12321758D0}" srcOrd="7" destOrd="0" parTransId="{1E7E3F6F-8685-8949-869D-BBB2C3852FF2}" sibTransId="{AC686319-3962-6441-BC82-8A522DC3C180}"/>
    <dgm:cxn modelId="{F1A6389A-0C53-A748-87AD-8B2C845AFCEF}" type="presOf" srcId="{31F11C68-CA12-BA42-AB21-70700CA20125}" destId="{2F993BFA-34F4-0F4E-A927-3E568C3E547C}" srcOrd="0" destOrd="0" presId="urn:microsoft.com/office/officeart/2005/8/layout/radial1"/>
    <dgm:cxn modelId="{D7B515A9-5412-A040-AEEA-E359FC30C4C6}" type="presOf" srcId="{31BAE3DA-C5C6-2049-ACB9-446F0323239E}" destId="{67713824-359F-264C-B898-7B916F7ABCE5}" srcOrd="0" destOrd="0" presId="urn:microsoft.com/office/officeart/2005/8/layout/radial1"/>
    <dgm:cxn modelId="{8F3532D7-02E0-7F43-A206-906803FA4610}" type="presOf" srcId="{10014EAB-33A3-A34C-A74C-1F81FDC66D0B}" destId="{EC0FC9A3-08DC-D740-A5AC-6DCAF3FAF4B2}" srcOrd="0" destOrd="0" presId="urn:microsoft.com/office/officeart/2005/8/layout/radial1"/>
    <dgm:cxn modelId="{026AC38F-647C-2549-84D4-3DFC46EA6107}" type="presOf" srcId="{6B90B656-0941-E84A-A4F1-FF826EB90BBF}" destId="{8C93E014-403E-6441-B1B6-5FD49DD4F94D}" srcOrd="0" destOrd="0" presId="urn:microsoft.com/office/officeart/2005/8/layout/radial1"/>
    <dgm:cxn modelId="{1F9E91C1-93F4-6C40-BDA3-62A9AA4ABB7A}" srcId="{3BB2D5F6-6678-3C42-9421-9412D1AEAED9}" destId="{6B90B656-0941-E84A-A4F1-FF826EB90BBF}" srcOrd="0" destOrd="0" parTransId="{8DBE8D3F-E50C-C140-8E7F-67DF6337707D}" sibTransId="{951539AF-9E2C-EE48-A7E6-6FA1D663CFED}"/>
    <dgm:cxn modelId="{3118D270-9C73-FF49-B821-8746C90BD5F0}" type="presOf" srcId="{2F212518-B664-1346-B7CD-F33546AF0611}" destId="{3713451A-0419-6249-8F37-6081DA1CA0FA}" srcOrd="0" destOrd="0" presId="urn:microsoft.com/office/officeart/2005/8/layout/radial1"/>
    <dgm:cxn modelId="{83D72244-9131-CA4C-865D-C06AE3C56706}" type="presOf" srcId="{C2E70FB9-7F77-4045-8D9C-9017083900B6}" destId="{17B1D20C-7A9B-6C46-A504-9B794BB5D31E}" srcOrd="1" destOrd="0" presId="urn:microsoft.com/office/officeart/2005/8/layout/radial1"/>
    <dgm:cxn modelId="{DB6A45B7-9439-6942-95DA-A4B0A614BA65}" type="presOf" srcId="{318E00B8-6978-0E4D-A583-6C64BFB9B8D9}" destId="{CC3B8DC1-9F51-814D-9DA6-AAE46F76A858}" srcOrd="1" destOrd="0" presId="urn:microsoft.com/office/officeart/2005/8/layout/radial1"/>
    <dgm:cxn modelId="{0C9D0A17-E74A-9F48-885C-A6C7E59AC593}" type="presOf" srcId="{3BB2D5F6-6678-3C42-9421-9412D1AEAED9}" destId="{CCFF5E35-6D25-944E-99DA-04719B3567F3}" srcOrd="0" destOrd="0" presId="urn:microsoft.com/office/officeart/2005/8/layout/radial1"/>
    <dgm:cxn modelId="{E48F0F1C-AA17-2449-A03F-8CCBD0C4AD70}" srcId="{3BB2D5F6-6678-3C42-9421-9412D1AEAED9}" destId="{AD9E7ECA-6E93-F144-A5D9-57AA32855F41}" srcOrd="10" destOrd="0" parTransId="{53E70EB6-0482-864E-90DF-E0ED4FB24E28}" sibTransId="{AF7D98B2-0AF1-4D4F-B2AA-2561ADF113B5}"/>
    <dgm:cxn modelId="{DEBDE0FE-B01F-5A4D-B8FA-B958B097CA4E}" srcId="{3BB2D5F6-6678-3C42-9421-9412D1AEAED9}" destId="{928E486C-6310-9D47-8FA8-20B566D38DB4}" srcOrd="3" destOrd="0" parTransId="{10014EAB-33A3-A34C-A74C-1F81FDC66D0B}" sibTransId="{CFC2EA13-C3FD-A543-9C3B-E3019C869720}"/>
    <dgm:cxn modelId="{237FAD2E-3635-DC4D-B20D-025292753FB3}" type="presOf" srcId="{AD9E7ECA-6E93-F144-A5D9-57AA32855F41}" destId="{AEF25FE0-5AE9-CF4A-B36A-9A1DCFA6D190}" srcOrd="0" destOrd="0" presId="urn:microsoft.com/office/officeart/2005/8/layout/radial1"/>
    <dgm:cxn modelId="{394D0F4D-E4A1-3841-B923-FC8C82E560AB}" type="presOf" srcId="{CAB224B7-F0A0-0944-9566-EEDC1102BF3D}" destId="{78CBD346-B88B-D949-8D63-B28B5BE333FE}" srcOrd="0" destOrd="0" presId="urn:microsoft.com/office/officeart/2005/8/layout/radial1"/>
    <dgm:cxn modelId="{C9ECB6B6-5C5B-8D45-A11B-C90335F5728F}" type="presOf" srcId="{2F212518-B664-1346-B7CD-F33546AF0611}" destId="{9846314B-419A-B440-B4E8-13CCA7C5FE3B}" srcOrd="1" destOrd="0" presId="urn:microsoft.com/office/officeart/2005/8/layout/radial1"/>
    <dgm:cxn modelId="{CDA6E0AB-3E37-984B-8C3F-9B23DE526546}" type="presOf" srcId="{4CD78C8A-4101-8B42-84B5-59066BD9DB2A}" destId="{C9E0A6DC-079B-5E42-AB9E-0DA919A59513}" srcOrd="0" destOrd="0" presId="urn:microsoft.com/office/officeart/2005/8/layout/radial1"/>
    <dgm:cxn modelId="{4D727109-1756-8B4C-B118-69299A983C1C}" type="presOf" srcId="{1AFE1E3E-9D9B-9946-B7EC-0B7334FCBEDC}" destId="{BF1F4B66-8788-8D4D-8A9D-7873E18E1160}" srcOrd="1" destOrd="0" presId="urn:microsoft.com/office/officeart/2005/8/layout/radial1"/>
    <dgm:cxn modelId="{7B7AD99D-9854-004B-A98E-0C7F3E954255}" type="presOf" srcId="{8DBE8D3F-E50C-C140-8E7F-67DF6337707D}" destId="{AC3E66AE-E245-EB47-9B61-F531387CEF07}" srcOrd="0" destOrd="0" presId="urn:microsoft.com/office/officeart/2005/8/layout/radial1"/>
    <dgm:cxn modelId="{1069BF66-82DE-7B4F-B767-3A5F76397D7B}" type="presOf" srcId="{10014EAB-33A3-A34C-A74C-1F81FDC66D0B}" destId="{DB556214-1D13-6142-83EF-F18F11E02943}" srcOrd="1" destOrd="0" presId="urn:microsoft.com/office/officeart/2005/8/layout/radial1"/>
    <dgm:cxn modelId="{C6C1DFC0-484C-0F4B-A0AF-20C7D15F58E3}" srcId="{3BB2D5F6-6678-3C42-9421-9412D1AEAED9}" destId="{7F8E6731-2592-C942-9E56-36F3C6CF1598}" srcOrd="9" destOrd="0" parTransId="{31BAE3DA-C5C6-2049-ACB9-446F0323239E}" sibTransId="{F06CF17F-432A-3E40-8FEF-80A607F724ED}"/>
    <dgm:cxn modelId="{7FB5ED8E-27E4-F54D-95ED-B562ED3969F9}" type="presOf" srcId="{AC889D1F-A628-E541-84BA-C86A0569AA35}" destId="{00B5B612-7FC2-C443-917C-E786A44491A7}" srcOrd="1" destOrd="0" presId="urn:microsoft.com/office/officeart/2005/8/layout/radial1"/>
    <dgm:cxn modelId="{8C508E92-730C-0841-AFAC-A6A451D67EBC}" type="presOf" srcId="{1AFE1E3E-9D9B-9946-B7EC-0B7334FCBEDC}" destId="{E9D62114-8233-854E-9692-A7F3FA62BCE4}" srcOrd="0" destOrd="0" presId="urn:microsoft.com/office/officeart/2005/8/layout/radial1"/>
    <dgm:cxn modelId="{5F435B81-A9EF-B048-BD71-0AACA3F1EC1C}" type="presOf" srcId="{C2E70FB9-7F77-4045-8D9C-9017083900B6}" destId="{13AB59E4-510D-3044-B17A-20E0A770F168}" srcOrd="0" destOrd="0" presId="urn:microsoft.com/office/officeart/2005/8/layout/radial1"/>
    <dgm:cxn modelId="{9CB3AAB6-2BB9-4F45-B493-6CF753B944EA}" type="presOf" srcId="{8DBE8D3F-E50C-C140-8E7F-67DF6337707D}" destId="{B9118D09-5B02-214B-B881-17586796B059}" srcOrd="1" destOrd="0" presId="urn:microsoft.com/office/officeart/2005/8/layout/radial1"/>
    <dgm:cxn modelId="{A945DD58-97EE-DC4E-9ED9-11DEEF2DC267}" type="presOf" srcId="{1E7E3F6F-8685-8949-869D-BBB2C3852FF2}" destId="{ED90BAFC-6ACD-5147-A7A4-7F91C4410526}" srcOrd="0" destOrd="0" presId="urn:microsoft.com/office/officeart/2005/8/layout/radial1"/>
    <dgm:cxn modelId="{08DCA89B-4DAB-0545-A213-73685CCAEC72}" type="presOf" srcId="{928E486C-6310-9D47-8FA8-20B566D38DB4}" destId="{6D1FADC6-D80B-074D-B790-BFEA6E0BFC27}" srcOrd="0" destOrd="0" presId="urn:microsoft.com/office/officeart/2005/8/layout/radial1"/>
    <dgm:cxn modelId="{7CBB3D5D-E657-B740-9210-C4C03CAE9368}" type="presOf" srcId="{53E70EB6-0482-864E-90DF-E0ED4FB24E28}" destId="{59DCE610-00A2-A344-874E-66CC4B558035}" srcOrd="1" destOrd="0" presId="urn:microsoft.com/office/officeart/2005/8/layout/radial1"/>
    <dgm:cxn modelId="{EFD2494B-ACED-8A4E-80DD-F4D3E17B92D9}" type="presOf" srcId="{24901093-11A1-0C48-8FCA-719532D2F287}" destId="{39A59D1C-F927-6444-941A-162197B9E95B}" srcOrd="0" destOrd="0" presId="urn:microsoft.com/office/officeart/2005/8/layout/radial1"/>
    <dgm:cxn modelId="{97018BAA-6B8B-1A45-84AF-DC62A87B2FB5}" srcId="{31F11C68-CA12-BA42-AB21-70700CA20125}" destId="{3BB2D5F6-6678-3C42-9421-9412D1AEAED9}" srcOrd="0" destOrd="0" parTransId="{4D16AAAB-65C2-B347-8933-4C0B053381E4}" sibTransId="{223305B7-7200-AB4D-9E42-D5F2E578EA49}"/>
    <dgm:cxn modelId="{085BD689-D0C4-8149-B17B-3E7F64C0F942}" srcId="{3BB2D5F6-6678-3C42-9421-9412D1AEAED9}" destId="{4CD78C8A-4101-8B42-84B5-59066BD9DB2A}" srcOrd="1" destOrd="0" parTransId="{318E00B8-6978-0E4D-A583-6C64BFB9B8D9}" sibTransId="{6BAF6BCB-AD63-0D41-8D3A-36B4F6F49268}"/>
    <dgm:cxn modelId="{BFEF217D-C561-144E-BD26-43EBAE72A7F4}" type="presOf" srcId="{EFA89695-1F32-7B44-86AC-DB359EE15A95}" destId="{85B81E47-5330-994B-8716-10B40CCCE365}" srcOrd="0" destOrd="0" presId="urn:microsoft.com/office/officeart/2005/8/layout/radial1"/>
    <dgm:cxn modelId="{3B7E1FE8-73A7-0E41-8CF3-093F15A79090}" type="presOf" srcId="{EF900C18-4521-D941-81E4-D2294067FE9A}" destId="{8C5F84F5-D54D-664C-A511-61DE2652E426}" srcOrd="0" destOrd="0" presId="urn:microsoft.com/office/officeart/2005/8/layout/radial1"/>
    <dgm:cxn modelId="{61BE4CBF-0713-1C43-9963-6FF452E4B05B}" type="presOf" srcId="{53E70EB6-0482-864E-90DF-E0ED4FB24E28}" destId="{3649E75B-F6D7-DD42-B201-4E77781241FB}" srcOrd="0" destOrd="0" presId="urn:microsoft.com/office/officeart/2005/8/layout/radial1"/>
    <dgm:cxn modelId="{3CAB112C-A59F-7F45-8860-8F1A61FC136E}" type="presOf" srcId="{7F8E6731-2592-C942-9E56-36F3C6CF1598}" destId="{B715066A-433C-9949-8F3B-B32DF38CC1D1}" srcOrd="0" destOrd="0" presId="urn:microsoft.com/office/officeart/2005/8/layout/radial1"/>
    <dgm:cxn modelId="{7738461A-2B69-1E47-B5FD-96866F1A32F0}" type="presOf" srcId="{CAB224B7-F0A0-0944-9566-EEDC1102BF3D}" destId="{13E2530B-9E92-8C4E-AE3D-00B303344519}" srcOrd="1" destOrd="0" presId="urn:microsoft.com/office/officeart/2005/8/layout/radial1"/>
    <dgm:cxn modelId="{92FC3753-66C9-CC43-AA24-67C8BD0E2B8B}" type="presOf" srcId="{5EC53D3B-3A70-8546-90B6-9EFA0F304C33}" destId="{A8B52E01-1305-F446-B0E1-ECF658998736}" srcOrd="0" destOrd="0" presId="urn:microsoft.com/office/officeart/2005/8/layout/radial1"/>
    <dgm:cxn modelId="{73470FF2-E396-144E-82D2-13BC10A95F50}" srcId="{3BB2D5F6-6678-3C42-9421-9412D1AEAED9}" destId="{EF900C18-4521-D941-81E4-D2294067FE9A}" srcOrd="5" destOrd="0" parTransId="{CAB224B7-F0A0-0944-9566-EEDC1102BF3D}" sibTransId="{018B5E12-A7CA-2F46-95C1-BCE5AAE13078}"/>
    <dgm:cxn modelId="{8EBC04AE-9D06-4240-8E55-72B20D71AECF}" type="presOf" srcId="{AC889D1F-A628-E541-84BA-C86A0569AA35}" destId="{5C83608A-F6B2-7E4B-AFB9-20118CA6241D}" srcOrd="0" destOrd="0" presId="urn:microsoft.com/office/officeart/2005/8/layout/radial1"/>
    <dgm:cxn modelId="{72272EE1-334E-F140-91D4-A473D0A8C1AD}" srcId="{3BB2D5F6-6678-3C42-9421-9412D1AEAED9}" destId="{DC1AE93B-E890-7544-8F17-6321C9616DFE}" srcOrd="4" destOrd="0" parTransId="{2F212518-B664-1346-B7CD-F33546AF0611}" sibTransId="{EA6D6B39-3E9E-144C-916B-AD8F834E5B6B}"/>
    <dgm:cxn modelId="{5892FEF6-2D96-F747-9C19-422466472AE3}" type="presParOf" srcId="{2F993BFA-34F4-0F4E-A927-3E568C3E547C}" destId="{CCFF5E35-6D25-944E-99DA-04719B3567F3}" srcOrd="0" destOrd="0" presId="urn:microsoft.com/office/officeart/2005/8/layout/radial1"/>
    <dgm:cxn modelId="{C383CD40-D3E3-4F45-B4EF-39AD9A14172E}" type="presParOf" srcId="{2F993BFA-34F4-0F4E-A927-3E568C3E547C}" destId="{AC3E66AE-E245-EB47-9B61-F531387CEF07}" srcOrd="1" destOrd="0" presId="urn:microsoft.com/office/officeart/2005/8/layout/radial1"/>
    <dgm:cxn modelId="{F90A5CC8-EEB0-6643-897E-3293B25ADD66}" type="presParOf" srcId="{AC3E66AE-E245-EB47-9B61-F531387CEF07}" destId="{B9118D09-5B02-214B-B881-17586796B059}" srcOrd="0" destOrd="0" presId="urn:microsoft.com/office/officeart/2005/8/layout/radial1"/>
    <dgm:cxn modelId="{49EE85D7-8300-1041-98FB-25937C8EA134}" type="presParOf" srcId="{2F993BFA-34F4-0F4E-A927-3E568C3E547C}" destId="{8C93E014-403E-6441-B1B6-5FD49DD4F94D}" srcOrd="2" destOrd="0" presId="urn:microsoft.com/office/officeart/2005/8/layout/radial1"/>
    <dgm:cxn modelId="{D1AF15F8-A557-4B47-8B51-6FDAC9A37FA9}" type="presParOf" srcId="{2F993BFA-34F4-0F4E-A927-3E568C3E547C}" destId="{3C4C07A3-D7BC-2547-BC02-FD17DC060E35}" srcOrd="3" destOrd="0" presId="urn:microsoft.com/office/officeart/2005/8/layout/radial1"/>
    <dgm:cxn modelId="{44230CF8-FB62-E241-987D-0F0F3A2DFB13}" type="presParOf" srcId="{3C4C07A3-D7BC-2547-BC02-FD17DC060E35}" destId="{CC3B8DC1-9F51-814D-9DA6-AAE46F76A858}" srcOrd="0" destOrd="0" presId="urn:microsoft.com/office/officeart/2005/8/layout/radial1"/>
    <dgm:cxn modelId="{2CF1A78E-6776-5D4F-8580-B59C02936522}" type="presParOf" srcId="{2F993BFA-34F4-0F4E-A927-3E568C3E547C}" destId="{C9E0A6DC-079B-5E42-AB9E-0DA919A59513}" srcOrd="4" destOrd="0" presId="urn:microsoft.com/office/officeart/2005/8/layout/radial1"/>
    <dgm:cxn modelId="{58E5B389-7B10-6E4C-B245-05A626C2F778}" type="presParOf" srcId="{2F993BFA-34F4-0F4E-A927-3E568C3E547C}" destId="{E9D62114-8233-854E-9692-A7F3FA62BCE4}" srcOrd="5" destOrd="0" presId="urn:microsoft.com/office/officeart/2005/8/layout/radial1"/>
    <dgm:cxn modelId="{0BE1024D-48A9-6745-9AE8-DA508D282702}" type="presParOf" srcId="{E9D62114-8233-854E-9692-A7F3FA62BCE4}" destId="{BF1F4B66-8788-8D4D-8A9D-7873E18E1160}" srcOrd="0" destOrd="0" presId="urn:microsoft.com/office/officeart/2005/8/layout/radial1"/>
    <dgm:cxn modelId="{EA995A7B-D492-2241-BE2D-F49F4FC12A9B}" type="presParOf" srcId="{2F993BFA-34F4-0F4E-A927-3E568C3E547C}" destId="{85B81E47-5330-994B-8716-10B40CCCE365}" srcOrd="6" destOrd="0" presId="urn:microsoft.com/office/officeart/2005/8/layout/radial1"/>
    <dgm:cxn modelId="{94206FF8-F5CE-514C-9FDD-F8F161C06C9F}" type="presParOf" srcId="{2F993BFA-34F4-0F4E-A927-3E568C3E547C}" destId="{EC0FC9A3-08DC-D740-A5AC-6DCAF3FAF4B2}" srcOrd="7" destOrd="0" presId="urn:microsoft.com/office/officeart/2005/8/layout/radial1"/>
    <dgm:cxn modelId="{29E94758-842D-5943-B80E-2445871B08A7}" type="presParOf" srcId="{EC0FC9A3-08DC-D740-A5AC-6DCAF3FAF4B2}" destId="{DB556214-1D13-6142-83EF-F18F11E02943}" srcOrd="0" destOrd="0" presId="urn:microsoft.com/office/officeart/2005/8/layout/radial1"/>
    <dgm:cxn modelId="{7DD52F72-C32A-A64D-98BD-C7E91CA0989C}" type="presParOf" srcId="{2F993BFA-34F4-0F4E-A927-3E568C3E547C}" destId="{6D1FADC6-D80B-074D-B790-BFEA6E0BFC27}" srcOrd="8" destOrd="0" presId="urn:microsoft.com/office/officeart/2005/8/layout/radial1"/>
    <dgm:cxn modelId="{9E9EE218-80DA-9440-8800-0810F5711028}" type="presParOf" srcId="{2F993BFA-34F4-0F4E-A927-3E568C3E547C}" destId="{3713451A-0419-6249-8F37-6081DA1CA0FA}" srcOrd="9" destOrd="0" presId="urn:microsoft.com/office/officeart/2005/8/layout/radial1"/>
    <dgm:cxn modelId="{85D66D1B-497C-094D-8D5C-99049352F559}" type="presParOf" srcId="{3713451A-0419-6249-8F37-6081DA1CA0FA}" destId="{9846314B-419A-B440-B4E8-13CCA7C5FE3B}" srcOrd="0" destOrd="0" presId="urn:microsoft.com/office/officeart/2005/8/layout/radial1"/>
    <dgm:cxn modelId="{1DBF338C-BDA7-164F-B185-E344006D6241}" type="presParOf" srcId="{2F993BFA-34F4-0F4E-A927-3E568C3E547C}" destId="{F2452227-BD0E-CB4F-8004-F2A5D4369859}" srcOrd="10" destOrd="0" presId="urn:microsoft.com/office/officeart/2005/8/layout/radial1"/>
    <dgm:cxn modelId="{4E276703-1B24-D547-B3FD-ED674DF91092}" type="presParOf" srcId="{2F993BFA-34F4-0F4E-A927-3E568C3E547C}" destId="{78CBD346-B88B-D949-8D63-B28B5BE333FE}" srcOrd="11" destOrd="0" presId="urn:microsoft.com/office/officeart/2005/8/layout/radial1"/>
    <dgm:cxn modelId="{C4D8BDF2-0B3E-7D42-A45A-85D64AA24BD3}" type="presParOf" srcId="{78CBD346-B88B-D949-8D63-B28B5BE333FE}" destId="{13E2530B-9E92-8C4E-AE3D-00B303344519}" srcOrd="0" destOrd="0" presId="urn:microsoft.com/office/officeart/2005/8/layout/radial1"/>
    <dgm:cxn modelId="{A4683D52-6257-EF46-B513-0A78B804E855}" type="presParOf" srcId="{2F993BFA-34F4-0F4E-A927-3E568C3E547C}" destId="{8C5F84F5-D54D-664C-A511-61DE2652E426}" srcOrd="12" destOrd="0" presId="urn:microsoft.com/office/officeart/2005/8/layout/radial1"/>
    <dgm:cxn modelId="{E291DE38-2B59-DF42-B4C4-86A2FBB93A05}" type="presParOf" srcId="{2F993BFA-34F4-0F4E-A927-3E568C3E547C}" destId="{13AB59E4-510D-3044-B17A-20E0A770F168}" srcOrd="13" destOrd="0" presId="urn:microsoft.com/office/officeart/2005/8/layout/radial1"/>
    <dgm:cxn modelId="{4AF6D7CA-C9CD-314A-90AE-EF7A38BED9FC}" type="presParOf" srcId="{13AB59E4-510D-3044-B17A-20E0A770F168}" destId="{17B1D20C-7A9B-6C46-A504-9B794BB5D31E}" srcOrd="0" destOrd="0" presId="urn:microsoft.com/office/officeart/2005/8/layout/radial1"/>
    <dgm:cxn modelId="{0B02A8B7-A58A-F64A-AB6C-5538B1681C5D}" type="presParOf" srcId="{2F993BFA-34F4-0F4E-A927-3E568C3E547C}" destId="{A8B52E01-1305-F446-B0E1-ECF658998736}" srcOrd="14" destOrd="0" presId="urn:microsoft.com/office/officeart/2005/8/layout/radial1"/>
    <dgm:cxn modelId="{40E8A33E-B5BD-C448-A2FF-553F639C95D6}" type="presParOf" srcId="{2F993BFA-34F4-0F4E-A927-3E568C3E547C}" destId="{ED90BAFC-6ACD-5147-A7A4-7F91C4410526}" srcOrd="15" destOrd="0" presId="urn:microsoft.com/office/officeart/2005/8/layout/radial1"/>
    <dgm:cxn modelId="{D24FA26D-5BF0-4D41-BFAA-4519B6DB04E5}" type="presParOf" srcId="{ED90BAFC-6ACD-5147-A7A4-7F91C4410526}" destId="{315B8BA1-F63C-1E44-9460-17F218D582C0}" srcOrd="0" destOrd="0" presId="urn:microsoft.com/office/officeart/2005/8/layout/radial1"/>
    <dgm:cxn modelId="{5BDA114A-A438-5540-8D7A-6FE71C662E60}" type="presParOf" srcId="{2F993BFA-34F4-0F4E-A927-3E568C3E547C}" destId="{74F92360-C3A2-6044-8E60-71C738BBAF68}" srcOrd="16" destOrd="0" presId="urn:microsoft.com/office/officeart/2005/8/layout/radial1"/>
    <dgm:cxn modelId="{F4E1FBE3-4228-F046-8A9A-4D51B1708EE0}" type="presParOf" srcId="{2F993BFA-34F4-0F4E-A927-3E568C3E547C}" destId="{5C83608A-F6B2-7E4B-AFB9-20118CA6241D}" srcOrd="17" destOrd="0" presId="urn:microsoft.com/office/officeart/2005/8/layout/radial1"/>
    <dgm:cxn modelId="{D67B183A-0961-B44C-B716-7843A774A0F0}" type="presParOf" srcId="{5C83608A-F6B2-7E4B-AFB9-20118CA6241D}" destId="{00B5B612-7FC2-C443-917C-E786A44491A7}" srcOrd="0" destOrd="0" presId="urn:microsoft.com/office/officeart/2005/8/layout/radial1"/>
    <dgm:cxn modelId="{D1F2F2B0-10C7-574E-B779-5CB0F60B13D6}" type="presParOf" srcId="{2F993BFA-34F4-0F4E-A927-3E568C3E547C}" destId="{39A59D1C-F927-6444-941A-162197B9E95B}" srcOrd="18" destOrd="0" presId="urn:microsoft.com/office/officeart/2005/8/layout/radial1"/>
    <dgm:cxn modelId="{B3C69C0B-9A4A-214D-A611-C867923365BF}" type="presParOf" srcId="{2F993BFA-34F4-0F4E-A927-3E568C3E547C}" destId="{67713824-359F-264C-B898-7B916F7ABCE5}" srcOrd="19" destOrd="0" presId="urn:microsoft.com/office/officeart/2005/8/layout/radial1"/>
    <dgm:cxn modelId="{09B77762-91AF-9541-8F91-0BB25AF5D086}" type="presParOf" srcId="{67713824-359F-264C-B898-7B916F7ABCE5}" destId="{276F64E4-BD96-B64B-A1B9-573E72F9A542}" srcOrd="0" destOrd="0" presId="urn:microsoft.com/office/officeart/2005/8/layout/radial1"/>
    <dgm:cxn modelId="{C187CD92-C1A0-6040-948A-52525B4D93EE}" type="presParOf" srcId="{2F993BFA-34F4-0F4E-A927-3E568C3E547C}" destId="{B715066A-433C-9949-8F3B-B32DF38CC1D1}" srcOrd="20" destOrd="0" presId="urn:microsoft.com/office/officeart/2005/8/layout/radial1"/>
    <dgm:cxn modelId="{65FCA80D-645B-EC4E-BCF2-8A8342CB0C15}" type="presParOf" srcId="{2F993BFA-34F4-0F4E-A927-3E568C3E547C}" destId="{3649E75B-F6D7-DD42-B201-4E77781241FB}" srcOrd="21" destOrd="0" presId="urn:microsoft.com/office/officeart/2005/8/layout/radial1"/>
    <dgm:cxn modelId="{B499EBD7-7472-B348-91E3-C865BB120C80}" type="presParOf" srcId="{3649E75B-F6D7-DD42-B201-4E77781241FB}" destId="{59DCE610-00A2-A344-874E-66CC4B558035}" srcOrd="0" destOrd="0" presId="urn:microsoft.com/office/officeart/2005/8/layout/radial1"/>
    <dgm:cxn modelId="{94D6781D-53D0-704E-95B0-E9B376573BB9}" type="presParOf" srcId="{2F993BFA-34F4-0F4E-A927-3E568C3E547C}" destId="{AEF25FE0-5AE9-CF4A-B36A-9A1DCFA6D190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A7781C3-4DD6-574E-A06B-B4E635F5B6F1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58B69DB9-9DD6-2C47-AEC5-9C1095424099}">
      <dgm:prSet phldrT="[Texto]" custT="1"/>
      <dgm:spPr/>
      <dgm:t>
        <a:bodyPr/>
        <a:lstStyle/>
        <a:p>
          <a:r>
            <a:rPr lang="es-ES_tradnl" sz="1200" dirty="0" smtClean="0"/>
            <a:t>BENEFICIOS.</a:t>
          </a:r>
          <a:endParaRPr lang="es-ES_tradnl" sz="1200" dirty="0"/>
        </a:p>
      </dgm:t>
    </dgm:pt>
    <dgm:pt modelId="{48D287CE-BFFE-3A49-9A84-35D0115F5053}" type="parTrans" cxnId="{40EBF194-18B4-E44F-A453-FBB230D7AFC0}">
      <dgm:prSet/>
      <dgm:spPr/>
      <dgm:t>
        <a:bodyPr/>
        <a:lstStyle/>
        <a:p>
          <a:endParaRPr lang="es-ES_tradnl"/>
        </a:p>
      </dgm:t>
    </dgm:pt>
    <dgm:pt modelId="{A27D2B8E-9EF0-2546-9F4C-81921F938508}" type="sibTrans" cxnId="{40EBF194-18B4-E44F-A453-FBB230D7AFC0}">
      <dgm:prSet/>
      <dgm:spPr/>
      <dgm:t>
        <a:bodyPr/>
        <a:lstStyle/>
        <a:p>
          <a:endParaRPr lang="es-ES_tradnl"/>
        </a:p>
      </dgm:t>
    </dgm:pt>
    <dgm:pt modelId="{10F057A3-5A45-2040-B3FE-829A291B52DD}">
      <dgm:prSet phldrT="[Texto]" custT="1"/>
      <dgm:spPr/>
      <dgm:t>
        <a:bodyPr/>
        <a:lstStyle/>
        <a:p>
          <a:r>
            <a:rPr lang="es-ES_tradnl" sz="1200" dirty="0" smtClean="0"/>
            <a:t>EVALUACIÓN CONSTANTE DE SISTEMAS PREVENTIVOS.</a:t>
          </a:r>
          <a:endParaRPr lang="es-ES_tradnl" sz="1200" dirty="0"/>
        </a:p>
      </dgm:t>
    </dgm:pt>
    <dgm:pt modelId="{E8D91FCD-7669-454A-8F4F-A8D20E907652}" type="parTrans" cxnId="{1302DC64-0F78-6B45-A226-88BC388A16EE}">
      <dgm:prSet/>
      <dgm:spPr/>
      <dgm:t>
        <a:bodyPr/>
        <a:lstStyle/>
        <a:p>
          <a:endParaRPr lang="es-ES_tradnl"/>
        </a:p>
      </dgm:t>
    </dgm:pt>
    <dgm:pt modelId="{3AD7C1BC-77C5-4B4B-81E3-8382508FE3E1}" type="sibTrans" cxnId="{1302DC64-0F78-6B45-A226-88BC388A16EE}">
      <dgm:prSet/>
      <dgm:spPr/>
      <dgm:t>
        <a:bodyPr/>
        <a:lstStyle/>
        <a:p>
          <a:endParaRPr lang="es-ES_tradnl"/>
        </a:p>
      </dgm:t>
    </dgm:pt>
    <dgm:pt modelId="{8D25BDDA-764A-5A4C-AEEF-94AE56C2E9E1}">
      <dgm:prSet phldrT="[Texto]" custT="1"/>
      <dgm:spPr/>
      <dgm:t>
        <a:bodyPr/>
        <a:lstStyle/>
        <a:p>
          <a:r>
            <a:rPr lang="es-ES_tradnl" sz="1200" dirty="0" smtClean="0"/>
            <a:t>MEJORAMINTO DE LA REGLAMENTACIÓN.</a:t>
          </a:r>
          <a:endParaRPr lang="es-ES_tradnl" sz="1200" dirty="0"/>
        </a:p>
      </dgm:t>
    </dgm:pt>
    <dgm:pt modelId="{FBCD2625-787D-5747-802B-A08035E5770A}" type="parTrans" cxnId="{1A0D3B9B-2E26-5146-9036-C273ED79ACBF}">
      <dgm:prSet/>
      <dgm:spPr/>
      <dgm:t>
        <a:bodyPr/>
        <a:lstStyle/>
        <a:p>
          <a:endParaRPr lang="es-ES_tradnl"/>
        </a:p>
      </dgm:t>
    </dgm:pt>
    <dgm:pt modelId="{BB1C777A-6D8B-5246-A8C3-F7E95EFACBAB}" type="sibTrans" cxnId="{1A0D3B9B-2E26-5146-9036-C273ED79ACBF}">
      <dgm:prSet/>
      <dgm:spPr/>
      <dgm:t>
        <a:bodyPr/>
        <a:lstStyle/>
        <a:p>
          <a:endParaRPr lang="es-ES_tradnl"/>
        </a:p>
      </dgm:t>
    </dgm:pt>
    <dgm:pt modelId="{5F83BC36-549C-FA4E-8750-71DCB3D87316}">
      <dgm:prSet phldrT="[Texto]" custT="1"/>
      <dgm:spPr/>
      <dgm:t>
        <a:bodyPr/>
        <a:lstStyle/>
        <a:p>
          <a:r>
            <a:rPr lang="es-ES_tradnl" sz="1200" dirty="0" smtClean="0"/>
            <a:t>EFECTIVO COMBATE A LA CORRUPCIÓN</a:t>
          </a:r>
          <a:r>
            <a:rPr lang="es-ES_tradnl" sz="900" dirty="0" smtClean="0"/>
            <a:t>.</a:t>
          </a:r>
          <a:endParaRPr lang="es-ES_tradnl" sz="900" dirty="0"/>
        </a:p>
      </dgm:t>
    </dgm:pt>
    <dgm:pt modelId="{68D62816-E14D-9E4D-ACF9-E56D1B659A13}" type="parTrans" cxnId="{DBBB2E13-8CF8-7540-8257-FAC21E9D63A9}">
      <dgm:prSet/>
      <dgm:spPr/>
      <dgm:t>
        <a:bodyPr/>
        <a:lstStyle/>
        <a:p>
          <a:endParaRPr lang="es-ES_tradnl"/>
        </a:p>
      </dgm:t>
    </dgm:pt>
    <dgm:pt modelId="{A8EC0632-CE79-7448-87EB-EEB9E5FE741F}" type="sibTrans" cxnId="{DBBB2E13-8CF8-7540-8257-FAC21E9D63A9}">
      <dgm:prSet/>
      <dgm:spPr/>
      <dgm:t>
        <a:bodyPr/>
        <a:lstStyle/>
        <a:p>
          <a:endParaRPr lang="es-ES_tradnl"/>
        </a:p>
      </dgm:t>
    </dgm:pt>
    <dgm:pt modelId="{ACD8253F-9AAF-8144-B363-C654B157C7DE}">
      <dgm:prSet phldrT="[Texto]" custT="1"/>
      <dgm:spPr/>
      <dgm:t>
        <a:bodyPr/>
        <a:lstStyle/>
        <a:p>
          <a:r>
            <a:rPr lang="es-ES_tradnl" sz="1200" dirty="0" smtClean="0"/>
            <a:t>CONSOLIDACIÓN.</a:t>
          </a:r>
          <a:endParaRPr lang="es-ES_tradnl" sz="1200" dirty="0"/>
        </a:p>
      </dgm:t>
    </dgm:pt>
    <dgm:pt modelId="{19EB33FD-8918-7649-A61A-6CF1687A20EF}" type="parTrans" cxnId="{3720E974-3500-9049-8F8A-2DC32822E618}">
      <dgm:prSet/>
      <dgm:spPr/>
      <dgm:t>
        <a:bodyPr/>
        <a:lstStyle/>
        <a:p>
          <a:endParaRPr lang="es-ES_tradnl"/>
        </a:p>
      </dgm:t>
    </dgm:pt>
    <dgm:pt modelId="{5FBB1560-6CF4-2A4E-A46D-90CDAD55AC11}" type="sibTrans" cxnId="{3720E974-3500-9049-8F8A-2DC32822E618}">
      <dgm:prSet/>
      <dgm:spPr/>
      <dgm:t>
        <a:bodyPr/>
        <a:lstStyle/>
        <a:p>
          <a:endParaRPr lang="es-ES_tradnl"/>
        </a:p>
      </dgm:t>
    </dgm:pt>
    <dgm:pt modelId="{20FA3597-D49E-974B-A549-A8F2CFD7D72F}" type="pres">
      <dgm:prSet presAssocID="{6A7781C3-4DD6-574E-A06B-B4E635F5B6F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5D9F052-060E-2144-B904-5C0FD8E9ACDA}" type="pres">
      <dgm:prSet presAssocID="{58B69DB9-9DD6-2C47-AEC5-9C1095424099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D294DF5E-7B32-9B47-866B-5E1EF58AA39E}" type="pres">
      <dgm:prSet presAssocID="{E8D91FCD-7669-454A-8F4F-A8D20E907652}" presName="Name9" presStyleLbl="parChTrans1D2" presStyleIdx="0" presStyleCnt="4"/>
      <dgm:spPr/>
      <dgm:t>
        <a:bodyPr/>
        <a:lstStyle/>
        <a:p>
          <a:endParaRPr lang="es-MX"/>
        </a:p>
      </dgm:t>
    </dgm:pt>
    <dgm:pt modelId="{7D9B371B-EE8C-0E4C-9662-69F13D537F71}" type="pres">
      <dgm:prSet presAssocID="{E8D91FCD-7669-454A-8F4F-A8D20E907652}" presName="connTx" presStyleLbl="parChTrans1D2" presStyleIdx="0" presStyleCnt="4"/>
      <dgm:spPr/>
      <dgm:t>
        <a:bodyPr/>
        <a:lstStyle/>
        <a:p>
          <a:endParaRPr lang="es-MX"/>
        </a:p>
      </dgm:t>
    </dgm:pt>
    <dgm:pt modelId="{2C434C81-7A5D-7547-A792-969A5C7B998B}" type="pres">
      <dgm:prSet presAssocID="{10F057A3-5A45-2040-B3FE-829A291B52DD}" presName="node" presStyleLbl="node1" presStyleIdx="0" presStyleCnt="4" custScaleX="186895" custScaleY="11709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5175D58-A53A-BA47-9EEF-5FDBE8184D9B}" type="pres">
      <dgm:prSet presAssocID="{FBCD2625-787D-5747-802B-A08035E5770A}" presName="Name9" presStyleLbl="parChTrans1D2" presStyleIdx="1" presStyleCnt="4"/>
      <dgm:spPr/>
      <dgm:t>
        <a:bodyPr/>
        <a:lstStyle/>
        <a:p>
          <a:endParaRPr lang="es-MX"/>
        </a:p>
      </dgm:t>
    </dgm:pt>
    <dgm:pt modelId="{A62F09A4-089B-684B-B492-021AF059DD24}" type="pres">
      <dgm:prSet presAssocID="{FBCD2625-787D-5747-802B-A08035E5770A}" presName="connTx" presStyleLbl="parChTrans1D2" presStyleIdx="1" presStyleCnt="4"/>
      <dgm:spPr/>
      <dgm:t>
        <a:bodyPr/>
        <a:lstStyle/>
        <a:p>
          <a:endParaRPr lang="es-MX"/>
        </a:p>
      </dgm:t>
    </dgm:pt>
    <dgm:pt modelId="{FC14497F-0A08-144F-9045-4C1338AC4AFC}" type="pres">
      <dgm:prSet presAssocID="{8D25BDDA-764A-5A4C-AEEF-94AE56C2E9E1}" presName="node" presStyleLbl="node1" presStyleIdx="1" presStyleCnt="4" custScaleX="168492" custScaleY="179215" custRadScaleRad="146993" custRadScaleInc="-156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C0382F-F8E2-6349-BE4F-AA0EAFE05E18}" type="pres">
      <dgm:prSet presAssocID="{68D62816-E14D-9E4D-ACF9-E56D1B659A13}" presName="Name9" presStyleLbl="parChTrans1D2" presStyleIdx="2" presStyleCnt="4"/>
      <dgm:spPr/>
      <dgm:t>
        <a:bodyPr/>
        <a:lstStyle/>
        <a:p>
          <a:endParaRPr lang="es-MX"/>
        </a:p>
      </dgm:t>
    </dgm:pt>
    <dgm:pt modelId="{97ECE5E8-4A58-8D40-B2C1-969C8A7BFCB8}" type="pres">
      <dgm:prSet presAssocID="{68D62816-E14D-9E4D-ACF9-E56D1B659A13}" presName="connTx" presStyleLbl="parChTrans1D2" presStyleIdx="2" presStyleCnt="4"/>
      <dgm:spPr/>
      <dgm:t>
        <a:bodyPr/>
        <a:lstStyle/>
        <a:p>
          <a:endParaRPr lang="es-MX"/>
        </a:p>
      </dgm:t>
    </dgm:pt>
    <dgm:pt modelId="{FA7EA313-CB94-134C-B584-76607823A8F6}" type="pres">
      <dgm:prSet presAssocID="{5F83BC36-549C-FA4E-8750-71DCB3D87316}" presName="node" presStyleLbl="node1" presStyleIdx="2" presStyleCnt="4" custScaleX="15964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BB396A-E6D8-4842-8945-86DDC5846170}" type="pres">
      <dgm:prSet presAssocID="{19EB33FD-8918-7649-A61A-6CF1687A20EF}" presName="Name9" presStyleLbl="parChTrans1D2" presStyleIdx="3" presStyleCnt="4"/>
      <dgm:spPr/>
      <dgm:t>
        <a:bodyPr/>
        <a:lstStyle/>
        <a:p>
          <a:endParaRPr lang="es-MX"/>
        </a:p>
      </dgm:t>
    </dgm:pt>
    <dgm:pt modelId="{5F03E07D-9BDC-0F44-89D1-48E7DC05A05D}" type="pres">
      <dgm:prSet presAssocID="{19EB33FD-8918-7649-A61A-6CF1687A20EF}" presName="connTx" presStyleLbl="parChTrans1D2" presStyleIdx="3" presStyleCnt="4"/>
      <dgm:spPr/>
      <dgm:t>
        <a:bodyPr/>
        <a:lstStyle/>
        <a:p>
          <a:endParaRPr lang="es-MX"/>
        </a:p>
      </dgm:t>
    </dgm:pt>
    <dgm:pt modelId="{1FBFDC90-D25D-3649-BD46-39980D320CD8}" type="pres">
      <dgm:prSet presAssocID="{ACD8253F-9AAF-8144-B363-C654B157C7DE}" presName="node" presStyleLbl="node1" presStyleIdx="3" presStyleCnt="4" custScaleX="181701" custScaleY="132483" custRadScaleRad="141019" custRadScaleInc="-127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DA7C7AD-3505-CC47-968F-BF871716C66D}" type="presOf" srcId="{FBCD2625-787D-5747-802B-A08035E5770A}" destId="{95175D58-A53A-BA47-9EEF-5FDBE8184D9B}" srcOrd="0" destOrd="0" presId="urn:microsoft.com/office/officeart/2005/8/layout/radial1"/>
    <dgm:cxn modelId="{40EBF194-18B4-E44F-A453-FBB230D7AFC0}" srcId="{6A7781C3-4DD6-574E-A06B-B4E635F5B6F1}" destId="{58B69DB9-9DD6-2C47-AEC5-9C1095424099}" srcOrd="0" destOrd="0" parTransId="{48D287CE-BFFE-3A49-9A84-35D0115F5053}" sibTransId="{A27D2B8E-9EF0-2546-9F4C-81921F938508}"/>
    <dgm:cxn modelId="{1A0D3B9B-2E26-5146-9036-C273ED79ACBF}" srcId="{58B69DB9-9DD6-2C47-AEC5-9C1095424099}" destId="{8D25BDDA-764A-5A4C-AEEF-94AE56C2E9E1}" srcOrd="1" destOrd="0" parTransId="{FBCD2625-787D-5747-802B-A08035E5770A}" sibTransId="{BB1C777A-6D8B-5246-A8C3-F7E95EFACBAB}"/>
    <dgm:cxn modelId="{11D3F386-FAEF-EF40-AC18-24B3BC951C8F}" type="presOf" srcId="{68D62816-E14D-9E4D-ACF9-E56D1B659A13}" destId="{97ECE5E8-4A58-8D40-B2C1-969C8A7BFCB8}" srcOrd="1" destOrd="0" presId="urn:microsoft.com/office/officeart/2005/8/layout/radial1"/>
    <dgm:cxn modelId="{3E4ACE6E-213F-2E4D-A9DC-6E9AD118E704}" type="presOf" srcId="{58B69DB9-9DD6-2C47-AEC5-9C1095424099}" destId="{35D9F052-060E-2144-B904-5C0FD8E9ACDA}" srcOrd="0" destOrd="0" presId="urn:microsoft.com/office/officeart/2005/8/layout/radial1"/>
    <dgm:cxn modelId="{3BDED340-36D7-5F44-80E8-C82E23E2173D}" type="presOf" srcId="{ACD8253F-9AAF-8144-B363-C654B157C7DE}" destId="{1FBFDC90-D25D-3649-BD46-39980D320CD8}" srcOrd="0" destOrd="0" presId="urn:microsoft.com/office/officeart/2005/8/layout/radial1"/>
    <dgm:cxn modelId="{54FDA7E0-50C4-ED41-9EAB-C080713A5789}" type="presOf" srcId="{5F83BC36-549C-FA4E-8750-71DCB3D87316}" destId="{FA7EA313-CB94-134C-B584-76607823A8F6}" srcOrd="0" destOrd="0" presId="urn:microsoft.com/office/officeart/2005/8/layout/radial1"/>
    <dgm:cxn modelId="{2F9A671C-7D15-EB45-99E9-8B55AECFAF11}" type="presOf" srcId="{19EB33FD-8918-7649-A61A-6CF1687A20EF}" destId="{5F03E07D-9BDC-0F44-89D1-48E7DC05A05D}" srcOrd="1" destOrd="0" presId="urn:microsoft.com/office/officeart/2005/8/layout/radial1"/>
    <dgm:cxn modelId="{7F866236-DA7C-4649-AEA5-BE685E1F70AD}" type="presOf" srcId="{68D62816-E14D-9E4D-ACF9-E56D1B659A13}" destId="{FCC0382F-F8E2-6349-BE4F-AA0EAFE05E18}" srcOrd="0" destOrd="0" presId="urn:microsoft.com/office/officeart/2005/8/layout/radial1"/>
    <dgm:cxn modelId="{16E04DBC-61F9-3D4F-9920-FF9E53F0DB53}" type="presOf" srcId="{E8D91FCD-7669-454A-8F4F-A8D20E907652}" destId="{7D9B371B-EE8C-0E4C-9662-69F13D537F71}" srcOrd="1" destOrd="0" presId="urn:microsoft.com/office/officeart/2005/8/layout/radial1"/>
    <dgm:cxn modelId="{B0689AFA-16EC-6544-9BEB-11361E728E3D}" type="presOf" srcId="{8D25BDDA-764A-5A4C-AEEF-94AE56C2E9E1}" destId="{FC14497F-0A08-144F-9045-4C1338AC4AFC}" srcOrd="0" destOrd="0" presId="urn:microsoft.com/office/officeart/2005/8/layout/radial1"/>
    <dgm:cxn modelId="{3720E974-3500-9049-8F8A-2DC32822E618}" srcId="{58B69DB9-9DD6-2C47-AEC5-9C1095424099}" destId="{ACD8253F-9AAF-8144-B363-C654B157C7DE}" srcOrd="3" destOrd="0" parTransId="{19EB33FD-8918-7649-A61A-6CF1687A20EF}" sibTransId="{5FBB1560-6CF4-2A4E-A46D-90CDAD55AC11}"/>
    <dgm:cxn modelId="{3B8F935F-5AA5-EE47-8D2D-E507CBD6C153}" type="presOf" srcId="{6A7781C3-4DD6-574E-A06B-B4E635F5B6F1}" destId="{20FA3597-D49E-974B-A549-A8F2CFD7D72F}" srcOrd="0" destOrd="0" presId="urn:microsoft.com/office/officeart/2005/8/layout/radial1"/>
    <dgm:cxn modelId="{1302DC64-0F78-6B45-A226-88BC388A16EE}" srcId="{58B69DB9-9DD6-2C47-AEC5-9C1095424099}" destId="{10F057A3-5A45-2040-B3FE-829A291B52DD}" srcOrd="0" destOrd="0" parTransId="{E8D91FCD-7669-454A-8F4F-A8D20E907652}" sibTransId="{3AD7C1BC-77C5-4B4B-81E3-8382508FE3E1}"/>
    <dgm:cxn modelId="{DAE23A2A-508A-3E41-A831-81F97436233C}" type="presOf" srcId="{10F057A3-5A45-2040-B3FE-829A291B52DD}" destId="{2C434C81-7A5D-7547-A792-969A5C7B998B}" srcOrd="0" destOrd="0" presId="urn:microsoft.com/office/officeart/2005/8/layout/radial1"/>
    <dgm:cxn modelId="{F1675455-A4FD-FD4B-9310-6E67592279F7}" type="presOf" srcId="{E8D91FCD-7669-454A-8F4F-A8D20E907652}" destId="{D294DF5E-7B32-9B47-866B-5E1EF58AA39E}" srcOrd="0" destOrd="0" presId="urn:microsoft.com/office/officeart/2005/8/layout/radial1"/>
    <dgm:cxn modelId="{F51E26BF-8A7D-2943-B18D-1F45F95DA0D0}" type="presOf" srcId="{19EB33FD-8918-7649-A61A-6CF1687A20EF}" destId="{8EBB396A-E6D8-4842-8945-86DDC5846170}" srcOrd="0" destOrd="0" presId="urn:microsoft.com/office/officeart/2005/8/layout/radial1"/>
    <dgm:cxn modelId="{9E0719D0-9828-5D4B-94F9-ADD1C81EB9BC}" type="presOf" srcId="{FBCD2625-787D-5747-802B-A08035E5770A}" destId="{A62F09A4-089B-684B-B492-021AF059DD24}" srcOrd="1" destOrd="0" presId="urn:microsoft.com/office/officeart/2005/8/layout/radial1"/>
    <dgm:cxn modelId="{DBBB2E13-8CF8-7540-8257-FAC21E9D63A9}" srcId="{58B69DB9-9DD6-2C47-AEC5-9C1095424099}" destId="{5F83BC36-549C-FA4E-8750-71DCB3D87316}" srcOrd="2" destOrd="0" parTransId="{68D62816-E14D-9E4D-ACF9-E56D1B659A13}" sibTransId="{A8EC0632-CE79-7448-87EB-EEB9E5FE741F}"/>
    <dgm:cxn modelId="{374151AA-E25F-824C-BA7D-A3E2FED197BD}" type="presParOf" srcId="{20FA3597-D49E-974B-A549-A8F2CFD7D72F}" destId="{35D9F052-060E-2144-B904-5C0FD8E9ACDA}" srcOrd="0" destOrd="0" presId="urn:microsoft.com/office/officeart/2005/8/layout/radial1"/>
    <dgm:cxn modelId="{C6C89BDA-52B1-1943-8D9A-37FF32C825B3}" type="presParOf" srcId="{20FA3597-D49E-974B-A549-A8F2CFD7D72F}" destId="{D294DF5E-7B32-9B47-866B-5E1EF58AA39E}" srcOrd="1" destOrd="0" presId="urn:microsoft.com/office/officeart/2005/8/layout/radial1"/>
    <dgm:cxn modelId="{A24ECEBE-81B1-A846-A687-D6B17EC944CE}" type="presParOf" srcId="{D294DF5E-7B32-9B47-866B-5E1EF58AA39E}" destId="{7D9B371B-EE8C-0E4C-9662-69F13D537F71}" srcOrd="0" destOrd="0" presId="urn:microsoft.com/office/officeart/2005/8/layout/radial1"/>
    <dgm:cxn modelId="{2FC79112-EC93-CB4E-B526-164C2DC464A0}" type="presParOf" srcId="{20FA3597-D49E-974B-A549-A8F2CFD7D72F}" destId="{2C434C81-7A5D-7547-A792-969A5C7B998B}" srcOrd="2" destOrd="0" presId="urn:microsoft.com/office/officeart/2005/8/layout/radial1"/>
    <dgm:cxn modelId="{7FB7FE1D-5491-9E42-89F0-CA41198FF54D}" type="presParOf" srcId="{20FA3597-D49E-974B-A549-A8F2CFD7D72F}" destId="{95175D58-A53A-BA47-9EEF-5FDBE8184D9B}" srcOrd="3" destOrd="0" presId="urn:microsoft.com/office/officeart/2005/8/layout/radial1"/>
    <dgm:cxn modelId="{89DABA8C-27FD-2E4B-8647-57AC0C493AC5}" type="presParOf" srcId="{95175D58-A53A-BA47-9EEF-5FDBE8184D9B}" destId="{A62F09A4-089B-684B-B492-021AF059DD24}" srcOrd="0" destOrd="0" presId="urn:microsoft.com/office/officeart/2005/8/layout/radial1"/>
    <dgm:cxn modelId="{024EBE7E-E196-D942-BF51-B0D0E2915D8E}" type="presParOf" srcId="{20FA3597-D49E-974B-A549-A8F2CFD7D72F}" destId="{FC14497F-0A08-144F-9045-4C1338AC4AFC}" srcOrd="4" destOrd="0" presId="urn:microsoft.com/office/officeart/2005/8/layout/radial1"/>
    <dgm:cxn modelId="{C6BFDE92-90AF-5D4D-93F9-1C6ADD8B72C1}" type="presParOf" srcId="{20FA3597-D49E-974B-A549-A8F2CFD7D72F}" destId="{FCC0382F-F8E2-6349-BE4F-AA0EAFE05E18}" srcOrd="5" destOrd="0" presId="urn:microsoft.com/office/officeart/2005/8/layout/radial1"/>
    <dgm:cxn modelId="{C06935DF-3ED2-D14F-B6D1-515AF93F0CBF}" type="presParOf" srcId="{FCC0382F-F8E2-6349-BE4F-AA0EAFE05E18}" destId="{97ECE5E8-4A58-8D40-B2C1-969C8A7BFCB8}" srcOrd="0" destOrd="0" presId="urn:microsoft.com/office/officeart/2005/8/layout/radial1"/>
    <dgm:cxn modelId="{005C3CFD-F8D4-1E47-94EE-414AB61DE070}" type="presParOf" srcId="{20FA3597-D49E-974B-A549-A8F2CFD7D72F}" destId="{FA7EA313-CB94-134C-B584-76607823A8F6}" srcOrd="6" destOrd="0" presId="urn:microsoft.com/office/officeart/2005/8/layout/radial1"/>
    <dgm:cxn modelId="{FCDC5E2D-C323-FE4A-9275-4AA397322EB2}" type="presParOf" srcId="{20FA3597-D49E-974B-A549-A8F2CFD7D72F}" destId="{8EBB396A-E6D8-4842-8945-86DDC5846170}" srcOrd="7" destOrd="0" presId="urn:microsoft.com/office/officeart/2005/8/layout/radial1"/>
    <dgm:cxn modelId="{E2BF26FC-9517-5B4C-98A8-2B30C79EC469}" type="presParOf" srcId="{8EBB396A-E6D8-4842-8945-86DDC5846170}" destId="{5F03E07D-9BDC-0F44-89D1-48E7DC05A05D}" srcOrd="0" destOrd="0" presId="urn:microsoft.com/office/officeart/2005/8/layout/radial1"/>
    <dgm:cxn modelId="{D513A74E-8120-154B-9D05-99C263DC057F}" type="presParOf" srcId="{20FA3597-D49E-974B-A549-A8F2CFD7D72F}" destId="{1FBFDC90-D25D-3649-BD46-39980D320CD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BCA1FB7-A51D-3248-B614-FC14DEBDCBAF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E258A5CE-6838-1A49-8D1D-8DBD74897E78}">
      <dgm:prSet phldrT="[Texto]"/>
      <dgm:spPr/>
      <dgm:t>
        <a:bodyPr/>
        <a:lstStyle/>
        <a:p>
          <a:r>
            <a:rPr lang="es-ES_tradnl" dirty="0" smtClean="0"/>
            <a:t>Servidores Públicos.</a:t>
          </a:r>
          <a:endParaRPr lang="es-ES_tradnl" dirty="0"/>
        </a:p>
      </dgm:t>
    </dgm:pt>
    <dgm:pt modelId="{F3972F2F-1B8F-CD49-A084-081AAB544E38}" type="parTrans" cxnId="{DF08B5D0-2B6D-BE47-8B31-22891F8DEE8D}">
      <dgm:prSet/>
      <dgm:spPr/>
      <dgm:t>
        <a:bodyPr/>
        <a:lstStyle/>
        <a:p>
          <a:endParaRPr lang="es-ES_tradnl"/>
        </a:p>
      </dgm:t>
    </dgm:pt>
    <dgm:pt modelId="{6CA361A1-DE6C-D84E-97B6-1C8E291F217A}" type="sibTrans" cxnId="{DF08B5D0-2B6D-BE47-8B31-22891F8DEE8D}">
      <dgm:prSet/>
      <dgm:spPr/>
      <dgm:t>
        <a:bodyPr/>
        <a:lstStyle/>
        <a:p>
          <a:endParaRPr lang="es-ES_tradnl"/>
        </a:p>
      </dgm:t>
    </dgm:pt>
    <dgm:pt modelId="{8F63BB20-77D3-8047-AA12-055B3A6E16CA}">
      <dgm:prSet phldrT="[Texto]" custT="1"/>
      <dgm:spPr/>
      <dgm:t>
        <a:bodyPr/>
        <a:lstStyle/>
        <a:p>
          <a:r>
            <a:rPr lang="es-ES_tradnl" sz="1200" dirty="0" smtClean="0"/>
            <a:t>Pocas probabilidades de ser imputados penalmente .</a:t>
          </a:r>
          <a:endParaRPr lang="es-ES_tradnl" sz="1200" dirty="0"/>
        </a:p>
      </dgm:t>
    </dgm:pt>
    <dgm:pt modelId="{1DCBD62D-A970-4A40-87F5-CA029468E94E}" type="parTrans" cxnId="{536C3A9B-4B7B-B449-9FC8-A0E2078B64DB}">
      <dgm:prSet/>
      <dgm:spPr/>
      <dgm:t>
        <a:bodyPr/>
        <a:lstStyle/>
        <a:p>
          <a:endParaRPr lang="es-ES_tradnl"/>
        </a:p>
      </dgm:t>
    </dgm:pt>
    <dgm:pt modelId="{BFD928D1-A275-DF45-BDAD-FE5BC80B03E1}" type="sibTrans" cxnId="{536C3A9B-4B7B-B449-9FC8-A0E2078B64DB}">
      <dgm:prSet/>
      <dgm:spPr/>
      <dgm:t>
        <a:bodyPr/>
        <a:lstStyle/>
        <a:p>
          <a:endParaRPr lang="es-ES_tradnl"/>
        </a:p>
      </dgm:t>
    </dgm:pt>
    <dgm:pt modelId="{CEAC5EBB-398E-6D4E-BD04-CF652EBABB9A}">
      <dgm:prSet phldrT="[Texto]" custT="1"/>
      <dgm:spPr/>
      <dgm:t>
        <a:bodyPr/>
        <a:lstStyle/>
        <a:p>
          <a:r>
            <a:rPr lang="es-ES_tradnl" sz="1200" dirty="0" smtClean="0"/>
            <a:t>Pocas probabilidades de extinción de dominio</a:t>
          </a:r>
          <a:r>
            <a:rPr lang="es-ES_tradnl" sz="900" dirty="0" smtClean="0"/>
            <a:t>.</a:t>
          </a:r>
          <a:endParaRPr lang="es-ES_tradnl" sz="900" dirty="0"/>
        </a:p>
      </dgm:t>
    </dgm:pt>
    <dgm:pt modelId="{84BCB295-BA34-6E40-A54D-93A274610ED4}" type="parTrans" cxnId="{F5323C99-4712-934D-A2CA-C44211735267}">
      <dgm:prSet/>
      <dgm:spPr/>
      <dgm:t>
        <a:bodyPr/>
        <a:lstStyle/>
        <a:p>
          <a:endParaRPr lang="es-ES_tradnl"/>
        </a:p>
      </dgm:t>
    </dgm:pt>
    <dgm:pt modelId="{26213D5D-30D1-8A4D-9184-E1ADFC4628C3}" type="sibTrans" cxnId="{F5323C99-4712-934D-A2CA-C44211735267}">
      <dgm:prSet/>
      <dgm:spPr/>
      <dgm:t>
        <a:bodyPr/>
        <a:lstStyle/>
        <a:p>
          <a:endParaRPr lang="es-ES_tradnl"/>
        </a:p>
      </dgm:t>
    </dgm:pt>
    <dgm:pt modelId="{6EA1EAFA-3332-6C43-BF45-DDD875552765}">
      <dgm:prSet phldrT="[Texto]" custT="1"/>
      <dgm:spPr/>
      <dgm:t>
        <a:bodyPr/>
        <a:lstStyle/>
        <a:p>
          <a:r>
            <a:rPr lang="es-ES_tradnl" sz="1200" dirty="0" smtClean="0"/>
            <a:t>Pocas </a:t>
          </a:r>
          <a:r>
            <a:rPr lang="es-ES_tradnl" sz="1200" dirty="0" err="1" smtClean="0"/>
            <a:t>probabilidads</a:t>
          </a:r>
          <a:r>
            <a:rPr lang="es-ES_tradnl" sz="1200" dirty="0" smtClean="0"/>
            <a:t> de sanción.</a:t>
          </a:r>
          <a:endParaRPr lang="es-ES_tradnl" sz="1200" dirty="0"/>
        </a:p>
      </dgm:t>
    </dgm:pt>
    <dgm:pt modelId="{D7B35A1E-5CE0-7547-A36C-2B75E7AC004E}" type="parTrans" cxnId="{32CF992A-A9F6-6946-A3B8-91C839E896CB}">
      <dgm:prSet/>
      <dgm:spPr/>
      <dgm:t>
        <a:bodyPr/>
        <a:lstStyle/>
        <a:p>
          <a:endParaRPr lang="es-ES_tradnl"/>
        </a:p>
      </dgm:t>
    </dgm:pt>
    <dgm:pt modelId="{FB8D9A8A-DE02-DE48-A136-D1DAD140C18A}" type="sibTrans" cxnId="{32CF992A-A9F6-6946-A3B8-91C839E896CB}">
      <dgm:prSet/>
      <dgm:spPr/>
      <dgm:t>
        <a:bodyPr/>
        <a:lstStyle/>
        <a:p>
          <a:endParaRPr lang="es-ES_tradnl"/>
        </a:p>
      </dgm:t>
    </dgm:pt>
    <dgm:pt modelId="{10F62EDE-E061-3C4F-825A-B6B845B6BEEE}">
      <dgm:prSet phldrT="[Texto]" custT="1"/>
      <dgm:spPr/>
      <dgm:t>
        <a:bodyPr/>
        <a:lstStyle/>
        <a:p>
          <a:r>
            <a:rPr lang="es-ES_tradnl" sz="1200" dirty="0" smtClean="0"/>
            <a:t>Pocas probabilidades de ser imputados administrativamente.</a:t>
          </a:r>
          <a:endParaRPr lang="es-ES_tradnl" sz="1200" dirty="0"/>
        </a:p>
      </dgm:t>
    </dgm:pt>
    <dgm:pt modelId="{BE546307-9B01-0F4F-9921-9DDAF50BA5FE}" type="parTrans" cxnId="{E1AF8427-694A-A34B-88EB-B4A857141CCC}">
      <dgm:prSet/>
      <dgm:spPr/>
      <dgm:t>
        <a:bodyPr/>
        <a:lstStyle/>
        <a:p>
          <a:endParaRPr lang="es-ES_tradnl"/>
        </a:p>
      </dgm:t>
    </dgm:pt>
    <dgm:pt modelId="{187F86E4-8C55-264F-9A81-738E69AC40A0}" type="sibTrans" cxnId="{E1AF8427-694A-A34B-88EB-B4A857141CCC}">
      <dgm:prSet/>
      <dgm:spPr/>
      <dgm:t>
        <a:bodyPr/>
        <a:lstStyle/>
        <a:p>
          <a:endParaRPr lang="es-ES_tradnl"/>
        </a:p>
      </dgm:t>
    </dgm:pt>
    <dgm:pt modelId="{1F0644D5-7C5F-D741-84AA-5DC1CFD28713}" type="pres">
      <dgm:prSet presAssocID="{8BCA1FB7-A51D-3248-B614-FC14DEBDCBA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DCA8DD2-3FB9-F54A-88B6-CBCA90DD179F}" type="pres">
      <dgm:prSet presAssocID="{E258A5CE-6838-1A49-8D1D-8DBD74897E78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ADABE6F5-6203-DC4F-BD42-ED7854AA0C81}" type="pres">
      <dgm:prSet presAssocID="{1DCBD62D-A970-4A40-87F5-CA029468E94E}" presName="Name9" presStyleLbl="parChTrans1D2" presStyleIdx="0" presStyleCnt="4"/>
      <dgm:spPr/>
      <dgm:t>
        <a:bodyPr/>
        <a:lstStyle/>
        <a:p>
          <a:endParaRPr lang="es-MX"/>
        </a:p>
      </dgm:t>
    </dgm:pt>
    <dgm:pt modelId="{46FC1EB1-EDD1-1E4D-B4F0-962F567DF922}" type="pres">
      <dgm:prSet presAssocID="{1DCBD62D-A970-4A40-87F5-CA029468E94E}" presName="connTx" presStyleLbl="parChTrans1D2" presStyleIdx="0" presStyleCnt="4"/>
      <dgm:spPr/>
      <dgm:t>
        <a:bodyPr/>
        <a:lstStyle/>
        <a:p>
          <a:endParaRPr lang="es-MX"/>
        </a:p>
      </dgm:t>
    </dgm:pt>
    <dgm:pt modelId="{1934CCB4-793D-B246-AA22-45BE6E9AADA6}" type="pres">
      <dgm:prSet presAssocID="{8F63BB20-77D3-8047-AA12-055B3A6E16CA}" presName="node" presStyleLbl="node1" presStyleIdx="0" presStyleCnt="4" custScaleX="194375" custScaleY="16172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8689B56-7C51-DA43-AB9F-B79F7B66FD65}" type="pres">
      <dgm:prSet presAssocID="{84BCB295-BA34-6E40-A54D-93A274610ED4}" presName="Name9" presStyleLbl="parChTrans1D2" presStyleIdx="1" presStyleCnt="4"/>
      <dgm:spPr/>
      <dgm:t>
        <a:bodyPr/>
        <a:lstStyle/>
        <a:p>
          <a:endParaRPr lang="es-MX"/>
        </a:p>
      </dgm:t>
    </dgm:pt>
    <dgm:pt modelId="{93FD93CB-8309-3A46-8C19-62437AAA5FC9}" type="pres">
      <dgm:prSet presAssocID="{84BCB295-BA34-6E40-A54D-93A274610ED4}" presName="connTx" presStyleLbl="parChTrans1D2" presStyleIdx="1" presStyleCnt="4"/>
      <dgm:spPr/>
      <dgm:t>
        <a:bodyPr/>
        <a:lstStyle/>
        <a:p>
          <a:endParaRPr lang="es-MX"/>
        </a:p>
      </dgm:t>
    </dgm:pt>
    <dgm:pt modelId="{01E49320-E1AB-7A43-9AC7-875E5E43DA87}" type="pres">
      <dgm:prSet presAssocID="{CEAC5EBB-398E-6D4E-BD04-CF652EBABB9A}" presName="node" presStyleLbl="node1" presStyleIdx="1" presStyleCnt="4" custScaleX="245645" custScaleY="162130" custRadScaleRad="188223" custRadScaleInc="-1771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6C4C65A-5301-784B-807E-292754B959AC}" type="pres">
      <dgm:prSet presAssocID="{D7B35A1E-5CE0-7547-A36C-2B75E7AC004E}" presName="Name9" presStyleLbl="parChTrans1D2" presStyleIdx="2" presStyleCnt="4"/>
      <dgm:spPr/>
      <dgm:t>
        <a:bodyPr/>
        <a:lstStyle/>
        <a:p>
          <a:endParaRPr lang="es-MX"/>
        </a:p>
      </dgm:t>
    </dgm:pt>
    <dgm:pt modelId="{24D9C693-3515-724A-B5F8-CACF0F34FE0A}" type="pres">
      <dgm:prSet presAssocID="{D7B35A1E-5CE0-7547-A36C-2B75E7AC004E}" presName="connTx" presStyleLbl="parChTrans1D2" presStyleIdx="2" presStyleCnt="4"/>
      <dgm:spPr/>
      <dgm:t>
        <a:bodyPr/>
        <a:lstStyle/>
        <a:p>
          <a:endParaRPr lang="es-MX"/>
        </a:p>
      </dgm:t>
    </dgm:pt>
    <dgm:pt modelId="{ED6A9CCA-AA63-1140-BA81-C25A1FF15EB6}" type="pres">
      <dgm:prSet presAssocID="{6EA1EAFA-3332-6C43-BF45-DDD875552765}" presName="node" presStyleLbl="node1" presStyleIdx="2" presStyleCnt="4" custScaleX="2225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57059F-5BEC-7140-BA5E-63B5FEF9025A}" type="pres">
      <dgm:prSet presAssocID="{BE546307-9B01-0F4F-9921-9DDAF50BA5FE}" presName="Name9" presStyleLbl="parChTrans1D2" presStyleIdx="3" presStyleCnt="4"/>
      <dgm:spPr/>
      <dgm:t>
        <a:bodyPr/>
        <a:lstStyle/>
        <a:p>
          <a:endParaRPr lang="es-MX"/>
        </a:p>
      </dgm:t>
    </dgm:pt>
    <dgm:pt modelId="{9CA64283-04E4-A541-BAAF-42C710E1DC54}" type="pres">
      <dgm:prSet presAssocID="{BE546307-9B01-0F4F-9921-9DDAF50BA5FE}" presName="connTx" presStyleLbl="parChTrans1D2" presStyleIdx="3" presStyleCnt="4"/>
      <dgm:spPr/>
      <dgm:t>
        <a:bodyPr/>
        <a:lstStyle/>
        <a:p>
          <a:endParaRPr lang="es-MX"/>
        </a:p>
      </dgm:t>
    </dgm:pt>
    <dgm:pt modelId="{4A27BC8F-F892-B341-8522-DF7395A05D68}" type="pres">
      <dgm:prSet presAssocID="{10F62EDE-E061-3C4F-825A-B6B845B6BEEE}" presName="node" presStyleLbl="node1" presStyleIdx="3" presStyleCnt="4" custScaleX="207037" custScaleY="162381" custRadScaleRad="191098" custRadScaleInc="2895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C3C22482-F202-D24F-A8F8-D779D8D74CA5}" type="presOf" srcId="{1DCBD62D-A970-4A40-87F5-CA029468E94E}" destId="{46FC1EB1-EDD1-1E4D-B4F0-962F567DF922}" srcOrd="1" destOrd="0" presId="urn:microsoft.com/office/officeart/2005/8/layout/radial1"/>
    <dgm:cxn modelId="{7AAD0B0B-1C67-924F-B6C8-401B721DDC44}" type="presOf" srcId="{D7B35A1E-5CE0-7547-A36C-2B75E7AC004E}" destId="{06C4C65A-5301-784B-807E-292754B959AC}" srcOrd="0" destOrd="0" presId="urn:microsoft.com/office/officeart/2005/8/layout/radial1"/>
    <dgm:cxn modelId="{E1AF8427-694A-A34B-88EB-B4A857141CCC}" srcId="{E258A5CE-6838-1A49-8D1D-8DBD74897E78}" destId="{10F62EDE-E061-3C4F-825A-B6B845B6BEEE}" srcOrd="3" destOrd="0" parTransId="{BE546307-9B01-0F4F-9921-9DDAF50BA5FE}" sibTransId="{187F86E4-8C55-264F-9A81-738E69AC40A0}"/>
    <dgm:cxn modelId="{65AFC3A4-9078-804A-B5A0-EF997FAE068F}" type="presOf" srcId="{CEAC5EBB-398E-6D4E-BD04-CF652EBABB9A}" destId="{01E49320-E1AB-7A43-9AC7-875E5E43DA87}" srcOrd="0" destOrd="0" presId="urn:microsoft.com/office/officeart/2005/8/layout/radial1"/>
    <dgm:cxn modelId="{E6C404AB-5527-2641-AAB1-D76B3B0D0F20}" type="presOf" srcId="{E258A5CE-6838-1A49-8D1D-8DBD74897E78}" destId="{3DCA8DD2-3FB9-F54A-88B6-CBCA90DD179F}" srcOrd="0" destOrd="0" presId="urn:microsoft.com/office/officeart/2005/8/layout/radial1"/>
    <dgm:cxn modelId="{B081F81D-B88C-CE4F-9852-7C57F7CD27B6}" type="presOf" srcId="{10F62EDE-E061-3C4F-825A-B6B845B6BEEE}" destId="{4A27BC8F-F892-B341-8522-DF7395A05D68}" srcOrd="0" destOrd="0" presId="urn:microsoft.com/office/officeart/2005/8/layout/radial1"/>
    <dgm:cxn modelId="{9A2C1E66-3815-2748-9D31-E3B77A89F6CC}" type="presOf" srcId="{84BCB295-BA34-6E40-A54D-93A274610ED4}" destId="{93FD93CB-8309-3A46-8C19-62437AAA5FC9}" srcOrd="1" destOrd="0" presId="urn:microsoft.com/office/officeart/2005/8/layout/radial1"/>
    <dgm:cxn modelId="{0FBC1E5C-0E06-D448-B368-2E3BA573D739}" type="presOf" srcId="{1DCBD62D-A970-4A40-87F5-CA029468E94E}" destId="{ADABE6F5-6203-DC4F-BD42-ED7854AA0C81}" srcOrd="0" destOrd="0" presId="urn:microsoft.com/office/officeart/2005/8/layout/radial1"/>
    <dgm:cxn modelId="{02154963-6E03-3547-A4C1-089DAFCD3B9F}" type="presOf" srcId="{D7B35A1E-5CE0-7547-A36C-2B75E7AC004E}" destId="{24D9C693-3515-724A-B5F8-CACF0F34FE0A}" srcOrd="1" destOrd="0" presId="urn:microsoft.com/office/officeart/2005/8/layout/radial1"/>
    <dgm:cxn modelId="{536C3A9B-4B7B-B449-9FC8-A0E2078B64DB}" srcId="{E258A5CE-6838-1A49-8D1D-8DBD74897E78}" destId="{8F63BB20-77D3-8047-AA12-055B3A6E16CA}" srcOrd="0" destOrd="0" parTransId="{1DCBD62D-A970-4A40-87F5-CA029468E94E}" sibTransId="{BFD928D1-A275-DF45-BDAD-FE5BC80B03E1}"/>
    <dgm:cxn modelId="{D55A760E-D93F-0849-88E1-CE232906A753}" type="presOf" srcId="{BE546307-9B01-0F4F-9921-9DDAF50BA5FE}" destId="{9CA64283-04E4-A541-BAAF-42C710E1DC54}" srcOrd="1" destOrd="0" presId="urn:microsoft.com/office/officeart/2005/8/layout/radial1"/>
    <dgm:cxn modelId="{DF08B5D0-2B6D-BE47-8B31-22891F8DEE8D}" srcId="{8BCA1FB7-A51D-3248-B614-FC14DEBDCBAF}" destId="{E258A5CE-6838-1A49-8D1D-8DBD74897E78}" srcOrd="0" destOrd="0" parTransId="{F3972F2F-1B8F-CD49-A084-081AAB544E38}" sibTransId="{6CA361A1-DE6C-D84E-97B6-1C8E291F217A}"/>
    <dgm:cxn modelId="{63D17051-89D7-6746-86BB-F9838198E9F3}" type="presOf" srcId="{BE546307-9B01-0F4F-9921-9DDAF50BA5FE}" destId="{5A57059F-5BEC-7140-BA5E-63B5FEF9025A}" srcOrd="0" destOrd="0" presId="urn:microsoft.com/office/officeart/2005/8/layout/radial1"/>
    <dgm:cxn modelId="{D6756C73-D272-C94C-9C71-2F8BED137FDE}" type="presOf" srcId="{8F63BB20-77D3-8047-AA12-055B3A6E16CA}" destId="{1934CCB4-793D-B246-AA22-45BE6E9AADA6}" srcOrd="0" destOrd="0" presId="urn:microsoft.com/office/officeart/2005/8/layout/radial1"/>
    <dgm:cxn modelId="{32CF992A-A9F6-6946-A3B8-91C839E896CB}" srcId="{E258A5CE-6838-1A49-8D1D-8DBD74897E78}" destId="{6EA1EAFA-3332-6C43-BF45-DDD875552765}" srcOrd="2" destOrd="0" parTransId="{D7B35A1E-5CE0-7547-A36C-2B75E7AC004E}" sibTransId="{FB8D9A8A-DE02-DE48-A136-D1DAD140C18A}"/>
    <dgm:cxn modelId="{F5323C99-4712-934D-A2CA-C44211735267}" srcId="{E258A5CE-6838-1A49-8D1D-8DBD74897E78}" destId="{CEAC5EBB-398E-6D4E-BD04-CF652EBABB9A}" srcOrd="1" destOrd="0" parTransId="{84BCB295-BA34-6E40-A54D-93A274610ED4}" sibTransId="{26213D5D-30D1-8A4D-9184-E1ADFC4628C3}"/>
    <dgm:cxn modelId="{BF1D86D7-21A2-8640-81F3-43D653948FAA}" type="presOf" srcId="{84BCB295-BA34-6E40-A54D-93A274610ED4}" destId="{98689B56-7C51-DA43-AB9F-B79F7B66FD65}" srcOrd="0" destOrd="0" presId="urn:microsoft.com/office/officeart/2005/8/layout/radial1"/>
    <dgm:cxn modelId="{8B463EE0-0AE2-2D4E-B272-BCA0F69E4764}" type="presOf" srcId="{8BCA1FB7-A51D-3248-B614-FC14DEBDCBAF}" destId="{1F0644D5-7C5F-D741-84AA-5DC1CFD28713}" srcOrd="0" destOrd="0" presId="urn:microsoft.com/office/officeart/2005/8/layout/radial1"/>
    <dgm:cxn modelId="{DB3A0920-8162-3248-9536-811B69957A53}" type="presOf" srcId="{6EA1EAFA-3332-6C43-BF45-DDD875552765}" destId="{ED6A9CCA-AA63-1140-BA81-C25A1FF15EB6}" srcOrd="0" destOrd="0" presId="urn:microsoft.com/office/officeart/2005/8/layout/radial1"/>
    <dgm:cxn modelId="{88CF3E8E-C452-434C-8BCE-B05D48A9BDF3}" type="presParOf" srcId="{1F0644D5-7C5F-D741-84AA-5DC1CFD28713}" destId="{3DCA8DD2-3FB9-F54A-88B6-CBCA90DD179F}" srcOrd="0" destOrd="0" presId="urn:microsoft.com/office/officeart/2005/8/layout/radial1"/>
    <dgm:cxn modelId="{C110552B-AC42-284D-98A7-F0E0EDCE3A44}" type="presParOf" srcId="{1F0644D5-7C5F-D741-84AA-5DC1CFD28713}" destId="{ADABE6F5-6203-DC4F-BD42-ED7854AA0C81}" srcOrd="1" destOrd="0" presId="urn:microsoft.com/office/officeart/2005/8/layout/radial1"/>
    <dgm:cxn modelId="{46C52D24-6243-6746-B01F-E2425963E570}" type="presParOf" srcId="{ADABE6F5-6203-DC4F-BD42-ED7854AA0C81}" destId="{46FC1EB1-EDD1-1E4D-B4F0-962F567DF922}" srcOrd="0" destOrd="0" presId="urn:microsoft.com/office/officeart/2005/8/layout/radial1"/>
    <dgm:cxn modelId="{D5C37261-9CB9-8E4C-916E-4DDEB5EC0FEF}" type="presParOf" srcId="{1F0644D5-7C5F-D741-84AA-5DC1CFD28713}" destId="{1934CCB4-793D-B246-AA22-45BE6E9AADA6}" srcOrd="2" destOrd="0" presId="urn:microsoft.com/office/officeart/2005/8/layout/radial1"/>
    <dgm:cxn modelId="{338D36E5-587D-B049-9E65-FCEBE35AD530}" type="presParOf" srcId="{1F0644D5-7C5F-D741-84AA-5DC1CFD28713}" destId="{98689B56-7C51-DA43-AB9F-B79F7B66FD65}" srcOrd="3" destOrd="0" presId="urn:microsoft.com/office/officeart/2005/8/layout/radial1"/>
    <dgm:cxn modelId="{0CF4FA9C-FE72-4A4D-B1D4-E15AE7696F33}" type="presParOf" srcId="{98689B56-7C51-DA43-AB9F-B79F7B66FD65}" destId="{93FD93CB-8309-3A46-8C19-62437AAA5FC9}" srcOrd="0" destOrd="0" presId="urn:microsoft.com/office/officeart/2005/8/layout/radial1"/>
    <dgm:cxn modelId="{9648B94E-8219-0143-84CE-E41C7588E150}" type="presParOf" srcId="{1F0644D5-7C5F-D741-84AA-5DC1CFD28713}" destId="{01E49320-E1AB-7A43-9AC7-875E5E43DA87}" srcOrd="4" destOrd="0" presId="urn:microsoft.com/office/officeart/2005/8/layout/radial1"/>
    <dgm:cxn modelId="{524FA191-A188-D946-8789-E45B7A4602DA}" type="presParOf" srcId="{1F0644D5-7C5F-D741-84AA-5DC1CFD28713}" destId="{06C4C65A-5301-784B-807E-292754B959AC}" srcOrd="5" destOrd="0" presId="urn:microsoft.com/office/officeart/2005/8/layout/radial1"/>
    <dgm:cxn modelId="{FD4C0882-DAEA-1043-942A-5D1359E7640A}" type="presParOf" srcId="{06C4C65A-5301-784B-807E-292754B959AC}" destId="{24D9C693-3515-724A-B5F8-CACF0F34FE0A}" srcOrd="0" destOrd="0" presId="urn:microsoft.com/office/officeart/2005/8/layout/radial1"/>
    <dgm:cxn modelId="{DB2680B9-28CE-4840-8707-933E857CD675}" type="presParOf" srcId="{1F0644D5-7C5F-D741-84AA-5DC1CFD28713}" destId="{ED6A9CCA-AA63-1140-BA81-C25A1FF15EB6}" srcOrd="6" destOrd="0" presId="urn:microsoft.com/office/officeart/2005/8/layout/radial1"/>
    <dgm:cxn modelId="{DB9E1A84-EDD9-9743-85B6-0E767511E3A2}" type="presParOf" srcId="{1F0644D5-7C5F-D741-84AA-5DC1CFD28713}" destId="{5A57059F-5BEC-7140-BA5E-63B5FEF9025A}" srcOrd="7" destOrd="0" presId="urn:microsoft.com/office/officeart/2005/8/layout/radial1"/>
    <dgm:cxn modelId="{E3CEA121-E594-F74E-B604-609EF263A1B2}" type="presParOf" srcId="{5A57059F-5BEC-7140-BA5E-63B5FEF9025A}" destId="{9CA64283-04E4-A541-BAAF-42C710E1DC54}" srcOrd="0" destOrd="0" presId="urn:microsoft.com/office/officeart/2005/8/layout/radial1"/>
    <dgm:cxn modelId="{8E82EA66-779B-FA4C-8720-3530C427DAF9}" type="presParOf" srcId="{1F0644D5-7C5F-D741-84AA-5DC1CFD28713}" destId="{4A27BC8F-F892-B341-8522-DF7395A05D6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6E400C5-1369-9E4C-967D-AB382DB93C6B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D56ED02A-7608-2F48-8EDE-ACC2B7AE8CAB}">
      <dgm:prSet phldrT="[Texto]" custT="1"/>
      <dgm:spPr/>
      <dgm:t>
        <a:bodyPr/>
        <a:lstStyle/>
        <a:p>
          <a:r>
            <a:rPr lang="es-ES_tradnl" sz="1200" dirty="0" smtClean="0"/>
            <a:t>BENEFICIOS ECONÓMICOS.</a:t>
          </a:r>
          <a:endParaRPr lang="es-ES_tradnl" sz="1200" dirty="0"/>
        </a:p>
      </dgm:t>
    </dgm:pt>
    <dgm:pt modelId="{3FD6CB68-7BA6-3243-8DDB-4C2A44F1F746}" type="parTrans" cxnId="{C95734AB-49BB-7644-A19C-28A520BDDABF}">
      <dgm:prSet/>
      <dgm:spPr/>
      <dgm:t>
        <a:bodyPr/>
        <a:lstStyle/>
        <a:p>
          <a:endParaRPr lang="es-ES_tradnl"/>
        </a:p>
      </dgm:t>
    </dgm:pt>
    <dgm:pt modelId="{EEBE59B5-3544-5941-8A9D-E3FD03FB8253}" type="sibTrans" cxnId="{C95734AB-49BB-7644-A19C-28A520BDDABF}">
      <dgm:prSet/>
      <dgm:spPr/>
      <dgm:t>
        <a:bodyPr/>
        <a:lstStyle/>
        <a:p>
          <a:endParaRPr lang="es-ES_tradnl"/>
        </a:p>
      </dgm:t>
    </dgm:pt>
    <dgm:pt modelId="{BF3A7E9C-56B6-6540-8869-453A0DE11525}">
      <dgm:prSet phldrT="[Texto]" custT="1"/>
      <dgm:spPr/>
      <dgm:t>
        <a:bodyPr/>
        <a:lstStyle/>
        <a:p>
          <a:r>
            <a:rPr lang="es-ES_tradnl" sz="1200" dirty="0" smtClean="0"/>
            <a:t>Menor endeudamiento</a:t>
          </a:r>
          <a:r>
            <a:rPr lang="es-ES_tradnl" sz="800" dirty="0" smtClean="0"/>
            <a:t>.</a:t>
          </a:r>
          <a:endParaRPr lang="es-ES_tradnl" sz="800" dirty="0"/>
        </a:p>
      </dgm:t>
    </dgm:pt>
    <dgm:pt modelId="{1DDB2B54-8977-9B47-99A5-7C5E9DE13A06}" type="parTrans" cxnId="{A6E1F581-41B0-D348-B604-869B5632B199}">
      <dgm:prSet/>
      <dgm:spPr/>
      <dgm:t>
        <a:bodyPr/>
        <a:lstStyle/>
        <a:p>
          <a:endParaRPr lang="es-ES_tradnl"/>
        </a:p>
      </dgm:t>
    </dgm:pt>
    <dgm:pt modelId="{14582729-AE0A-5540-8675-F5C778F2E167}" type="sibTrans" cxnId="{A6E1F581-41B0-D348-B604-869B5632B199}">
      <dgm:prSet/>
      <dgm:spPr/>
      <dgm:t>
        <a:bodyPr/>
        <a:lstStyle/>
        <a:p>
          <a:endParaRPr lang="es-ES_tradnl"/>
        </a:p>
      </dgm:t>
    </dgm:pt>
    <dgm:pt modelId="{B3FDB74F-0EAB-2241-B44D-EED630C975F6}">
      <dgm:prSet phldrT="[Texto]" custT="1"/>
      <dgm:spPr/>
      <dgm:t>
        <a:bodyPr/>
        <a:lstStyle/>
        <a:p>
          <a:r>
            <a:rPr lang="es-ES_tradnl" sz="1200" dirty="0" smtClean="0"/>
            <a:t>Inversiones privadas nacionales y extranjeras.</a:t>
          </a:r>
          <a:endParaRPr lang="es-ES_tradnl" sz="1200" dirty="0"/>
        </a:p>
      </dgm:t>
    </dgm:pt>
    <dgm:pt modelId="{AC73B16E-F3F3-DF4D-A0FE-AB1C3FBB1184}" type="parTrans" cxnId="{9E391F98-FD7D-164F-985B-00FB6873772E}">
      <dgm:prSet/>
      <dgm:spPr/>
      <dgm:t>
        <a:bodyPr/>
        <a:lstStyle/>
        <a:p>
          <a:endParaRPr lang="es-ES_tradnl"/>
        </a:p>
      </dgm:t>
    </dgm:pt>
    <dgm:pt modelId="{B6A73149-551E-F640-A6AB-707528A5D193}" type="sibTrans" cxnId="{9E391F98-FD7D-164F-985B-00FB6873772E}">
      <dgm:prSet/>
      <dgm:spPr/>
      <dgm:t>
        <a:bodyPr/>
        <a:lstStyle/>
        <a:p>
          <a:endParaRPr lang="es-ES_tradnl"/>
        </a:p>
      </dgm:t>
    </dgm:pt>
    <dgm:pt modelId="{FDB4AE70-AAF9-894E-894A-A91F56A90B2B}">
      <dgm:prSet phldrT="[Texto]" custT="1"/>
      <dgm:spPr/>
      <dgm:t>
        <a:bodyPr/>
        <a:lstStyle/>
        <a:p>
          <a:r>
            <a:rPr lang="es-ES_tradnl" sz="1200" dirty="0" smtClean="0"/>
            <a:t>Desarrollo económico.</a:t>
          </a:r>
          <a:endParaRPr lang="es-ES_tradnl" sz="1200" dirty="0"/>
        </a:p>
      </dgm:t>
    </dgm:pt>
    <dgm:pt modelId="{9A412E17-65B7-DB42-BB22-61F90F1B2BA1}" type="parTrans" cxnId="{F4FF5424-7717-1A4A-AAF0-2B8A4724A375}">
      <dgm:prSet/>
      <dgm:spPr/>
      <dgm:t>
        <a:bodyPr/>
        <a:lstStyle/>
        <a:p>
          <a:endParaRPr lang="es-ES_tradnl"/>
        </a:p>
      </dgm:t>
    </dgm:pt>
    <dgm:pt modelId="{1517C281-A324-B240-9BD7-13B5BAF3A247}" type="sibTrans" cxnId="{F4FF5424-7717-1A4A-AAF0-2B8A4724A375}">
      <dgm:prSet/>
      <dgm:spPr/>
      <dgm:t>
        <a:bodyPr/>
        <a:lstStyle/>
        <a:p>
          <a:endParaRPr lang="es-ES_tradnl"/>
        </a:p>
      </dgm:t>
    </dgm:pt>
    <dgm:pt modelId="{04230D21-9DCD-1A48-B628-BB98EA3191CC}">
      <dgm:prSet phldrT="[Texto]" custT="1"/>
      <dgm:spPr/>
      <dgm:t>
        <a:bodyPr/>
        <a:lstStyle/>
        <a:p>
          <a:r>
            <a:rPr lang="es-ES_tradnl" sz="1200" dirty="0" smtClean="0"/>
            <a:t>Mayor inversión en servicios Públicos. </a:t>
          </a:r>
          <a:endParaRPr lang="es-ES_tradnl" sz="1200" dirty="0"/>
        </a:p>
      </dgm:t>
    </dgm:pt>
    <dgm:pt modelId="{07C3CD23-47FB-9D41-BFC0-562623FBA8F9}" type="parTrans" cxnId="{B743F33A-3486-4D4B-A5B3-A90CAEDF9F66}">
      <dgm:prSet/>
      <dgm:spPr/>
      <dgm:t>
        <a:bodyPr/>
        <a:lstStyle/>
        <a:p>
          <a:endParaRPr lang="es-ES_tradnl"/>
        </a:p>
      </dgm:t>
    </dgm:pt>
    <dgm:pt modelId="{B86EA2EA-6A14-0D41-9464-A8ADD8C9B073}" type="sibTrans" cxnId="{B743F33A-3486-4D4B-A5B3-A90CAEDF9F66}">
      <dgm:prSet/>
      <dgm:spPr/>
      <dgm:t>
        <a:bodyPr/>
        <a:lstStyle/>
        <a:p>
          <a:endParaRPr lang="es-ES_tradnl"/>
        </a:p>
      </dgm:t>
    </dgm:pt>
    <dgm:pt modelId="{097038EF-04BC-444A-82A0-8D39B60D31B5}" type="pres">
      <dgm:prSet presAssocID="{26E400C5-1369-9E4C-967D-AB382DB93C6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657335F-2DCE-D14B-9BB3-BE0F969496E9}" type="pres">
      <dgm:prSet presAssocID="{D56ED02A-7608-2F48-8EDE-ACC2B7AE8CAB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CC7DA9CE-13AD-1648-8966-E610F1E26918}" type="pres">
      <dgm:prSet presAssocID="{1DDB2B54-8977-9B47-99A5-7C5E9DE13A06}" presName="Name9" presStyleLbl="parChTrans1D2" presStyleIdx="0" presStyleCnt="4"/>
      <dgm:spPr/>
      <dgm:t>
        <a:bodyPr/>
        <a:lstStyle/>
        <a:p>
          <a:endParaRPr lang="es-MX"/>
        </a:p>
      </dgm:t>
    </dgm:pt>
    <dgm:pt modelId="{2E611EAE-67A9-6345-A80B-26D5A075EF45}" type="pres">
      <dgm:prSet presAssocID="{1DDB2B54-8977-9B47-99A5-7C5E9DE13A06}" presName="connTx" presStyleLbl="parChTrans1D2" presStyleIdx="0" presStyleCnt="4"/>
      <dgm:spPr/>
      <dgm:t>
        <a:bodyPr/>
        <a:lstStyle/>
        <a:p>
          <a:endParaRPr lang="es-MX"/>
        </a:p>
      </dgm:t>
    </dgm:pt>
    <dgm:pt modelId="{B8EFC54D-1900-D54D-B1A2-78BFC13B0EE8}" type="pres">
      <dgm:prSet presAssocID="{BF3A7E9C-56B6-6540-8869-453A0DE11525}" presName="node" presStyleLbl="node1" presStyleIdx="0" presStyleCnt="4" custScaleX="225882" custScaleY="15591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348ACBF-2C2E-3E4E-8F6B-BF6B6520BD22}" type="pres">
      <dgm:prSet presAssocID="{AC73B16E-F3F3-DF4D-A0FE-AB1C3FBB1184}" presName="Name9" presStyleLbl="parChTrans1D2" presStyleIdx="1" presStyleCnt="4"/>
      <dgm:spPr/>
      <dgm:t>
        <a:bodyPr/>
        <a:lstStyle/>
        <a:p>
          <a:endParaRPr lang="es-MX"/>
        </a:p>
      </dgm:t>
    </dgm:pt>
    <dgm:pt modelId="{A67E33B8-34F8-5A4D-9B75-83A60DA95266}" type="pres">
      <dgm:prSet presAssocID="{AC73B16E-F3F3-DF4D-A0FE-AB1C3FBB1184}" presName="connTx" presStyleLbl="parChTrans1D2" presStyleIdx="1" presStyleCnt="4"/>
      <dgm:spPr/>
      <dgm:t>
        <a:bodyPr/>
        <a:lstStyle/>
        <a:p>
          <a:endParaRPr lang="es-MX"/>
        </a:p>
      </dgm:t>
    </dgm:pt>
    <dgm:pt modelId="{3DEA9167-EA21-C34D-8138-509EC42945F4}" type="pres">
      <dgm:prSet presAssocID="{B3FDB74F-0EAB-2241-B44D-EED630C975F6}" presName="node" presStyleLbl="node1" presStyleIdx="1" presStyleCnt="4" custScaleX="252050" custScaleY="151958" custRadScaleRad="254789" custRadScaleInc="-1476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32FAE4-D714-5042-B1F7-313455E7526D}" type="pres">
      <dgm:prSet presAssocID="{9A412E17-65B7-DB42-BB22-61F90F1B2BA1}" presName="Name9" presStyleLbl="parChTrans1D2" presStyleIdx="2" presStyleCnt="4"/>
      <dgm:spPr/>
      <dgm:t>
        <a:bodyPr/>
        <a:lstStyle/>
        <a:p>
          <a:endParaRPr lang="es-MX"/>
        </a:p>
      </dgm:t>
    </dgm:pt>
    <dgm:pt modelId="{D344A5D6-0791-AD4A-9092-03075F1F78DB}" type="pres">
      <dgm:prSet presAssocID="{9A412E17-65B7-DB42-BB22-61F90F1B2BA1}" presName="connTx" presStyleLbl="parChTrans1D2" presStyleIdx="2" presStyleCnt="4"/>
      <dgm:spPr/>
      <dgm:t>
        <a:bodyPr/>
        <a:lstStyle/>
        <a:p>
          <a:endParaRPr lang="es-MX"/>
        </a:p>
      </dgm:t>
    </dgm:pt>
    <dgm:pt modelId="{0803997B-D1AA-2445-8C32-E52C95D80DF4}" type="pres">
      <dgm:prSet presAssocID="{FDB4AE70-AAF9-894E-894A-A91F56A90B2B}" presName="node" presStyleLbl="node1" presStyleIdx="2" presStyleCnt="4" custScaleX="204785" custScaleY="13845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4BC887A-14F9-E34E-AFC8-19D2B4F4C39F}" type="pres">
      <dgm:prSet presAssocID="{07C3CD23-47FB-9D41-BFC0-562623FBA8F9}" presName="Name9" presStyleLbl="parChTrans1D2" presStyleIdx="3" presStyleCnt="4"/>
      <dgm:spPr/>
      <dgm:t>
        <a:bodyPr/>
        <a:lstStyle/>
        <a:p>
          <a:endParaRPr lang="es-MX"/>
        </a:p>
      </dgm:t>
    </dgm:pt>
    <dgm:pt modelId="{4B24C6A6-97E2-7447-ADCF-B9160C08A58A}" type="pres">
      <dgm:prSet presAssocID="{07C3CD23-47FB-9D41-BFC0-562623FBA8F9}" presName="connTx" presStyleLbl="parChTrans1D2" presStyleIdx="3" presStyleCnt="4"/>
      <dgm:spPr/>
      <dgm:t>
        <a:bodyPr/>
        <a:lstStyle/>
        <a:p>
          <a:endParaRPr lang="es-MX"/>
        </a:p>
      </dgm:t>
    </dgm:pt>
    <dgm:pt modelId="{68ECC4B0-EA2B-BA4C-A059-8020E7EA8F7D}" type="pres">
      <dgm:prSet presAssocID="{04230D21-9DCD-1A48-B628-BB98EA3191CC}" presName="node" presStyleLbl="node1" presStyleIdx="3" presStyleCnt="4" custScaleX="239503" custScaleY="187569" custRadScaleRad="234792" custRadScaleInc="117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E391F98-FD7D-164F-985B-00FB6873772E}" srcId="{D56ED02A-7608-2F48-8EDE-ACC2B7AE8CAB}" destId="{B3FDB74F-0EAB-2241-B44D-EED630C975F6}" srcOrd="1" destOrd="0" parTransId="{AC73B16E-F3F3-DF4D-A0FE-AB1C3FBB1184}" sibTransId="{B6A73149-551E-F640-A6AB-707528A5D193}"/>
    <dgm:cxn modelId="{AF7C7F2C-0FF7-0245-8AAB-DA4F424E65E6}" type="presOf" srcId="{D56ED02A-7608-2F48-8EDE-ACC2B7AE8CAB}" destId="{F657335F-2DCE-D14B-9BB3-BE0F969496E9}" srcOrd="0" destOrd="0" presId="urn:microsoft.com/office/officeart/2005/8/layout/radial1"/>
    <dgm:cxn modelId="{DF7C5FC2-6750-164F-9598-D389EA44EF97}" type="presOf" srcId="{07C3CD23-47FB-9D41-BFC0-562623FBA8F9}" destId="{44BC887A-14F9-E34E-AFC8-19D2B4F4C39F}" srcOrd="0" destOrd="0" presId="urn:microsoft.com/office/officeart/2005/8/layout/radial1"/>
    <dgm:cxn modelId="{B743F33A-3486-4D4B-A5B3-A90CAEDF9F66}" srcId="{D56ED02A-7608-2F48-8EDE-ACC2B7AE8CAB}" destId="{04230D21-9DCD-1A48-B628-BB98EA3191CC}" srcOrd="3" destOrd="0" parTransId="{07C3CD23-47FB-9D41-BFC0-562623FBA8F9}" sibTransId="{B86EA2EA-6A14-0D41-9464-A8ADD8C9B073}"/>
    <dgm:cxn modelId="{C95734AB-49BB-7644-A19C-28A520BDDABF}" srcId="{26E400C5-1369-9E4C-967D-AB382DB93C6B}" destId="{D56ED02A-7608-2F48-8EDE-ACC2B7AE8CAB}" srcOrd="0" destOrd="0" parTransId="{3FD6CB68-7BA6-3243-8DDB-4C2A44F1F746}" sibTransId="{EEBE59B5-3544-5941-8A9D-E3FD03FB8253}"/>
    <dgm:cxn modelId="{F4FF5424-7717-1A4A-AAF0-2B8A4724A375}" srcId="{D56ED02A-7608-2F48-8EDE-ACC2B7AE8CAB}" destId="{FDB4AE70-AAF9-894E-894A-A91F56A90B2B}" srcOrd="2" destOrd="0" parTransId="{9A412E17-65B7-DB42-BB22-61F90F1B2BA1}" sibTransId="{1517C281-A324-B240-9BD7-13B5BAF3A247}"/>
    <dgm:cxn modelId="{3368FF01-CD0D-384D-96DE-DCE52430895F}" type="presOf" srcId="{9A412E17-65B7-DB42-BB22-61F90F1B2BA1}" destId="{AD32FAE4-D714-5042-B1F7-313455E7526D}" srcOrd="0" destOrd="0" presId="urn:microsoft.com/office/officeart/2005/8/layout/radial1"/>
    <dgm:cxn modelId="{7B943682-83FC-3147-A755-6A6488288D7E}" type="presOf" srcId="{B3FDB74F-0EAB-2241-B44D-EED630C975F6}" destId="{3DEA9167-EA21-C34D-8138-509EC42945F4}" srcOrd="0" destOrd="0" presId="urn:microsoft.com/office/officeart/2005/8/layout/radial1"/>
    <dgm:cxn modelId="{13075A9A-2786-2E41-8A34-2CB61557B00E}" type="presOf" srcId="{07C3CD23-47FB-9D41-BFC0-562623FBA8F9}" destId="{4B24C6A6-97E2-7447-ADCF-B9160C08A58A}" srcOrd="1" destOrd="0" presId="urn:microsoft.com/office/officeart/2005/8/layout/radial1"/>
    <dgm:cxn modelId="{16B19359-4F4D-1C41-953D-0618F2B2EEB3}" type="presOf" srcId="{26E400C5-1369-9E4C-967D-AB382DB93C6B}" destId="{097038EF-04BC-444A-82A0-8D39B60D31B5}" srcOrd="0" destOrd="0" presId="urn:microsoft.com/office/officeart/2005/8/layout/radial1"/>
    <dgm:cxn modelId="{A6E1F581-41B0-D348-B604-869B5632B199}" srcId="{D56ED02A-7608-2F48-8EDE-ACC2B7AE8CAB}" destId="{BF3A7E9C-56B6-6540-8869-453A0DE11525}" srcOrd="0" destOrd="0" parTransId="{1DDB2B54-8977-9B47-99A5-7C5E9DE13A06}" sibTransId="{14582729-AE0A-5540-8675-F5C778F2E167}"/>
    <dgm:cxn modelId="{E4EF8B65-FC3B-084E-B8FE-9EE0C503B6C4}" type="presOf" srcId="{FDB4AE70-AAF9-894E-894A-A91F56A90B2B}" destId="{0803997B-D1AA-2445-8C32-E52C95D80DF4}" srcOrd="0" destOrd="0" presId="urn:microsoft.com/office/officeart/2005/8/layout/radial1"/>
    <dgm:cxn modelId="{5E12FE90-589B-3A4C-BC51-2B77A803D10D}" type="presOf" srcId="{AC73B16E-F3F3-DF4D-A0FE-AB1C3FBB1184}" destId="{A67E33B8-34F8-5A4D-9B75-83A60DA95266}" srcOrd="1" destOrd="0" presId="urn:microsoft.com/office/officeart/2005/8/layout/radial1"/>
    <dgm:cxn modelId="{D351976D-25DD-9746-9232-D48862A3F8CD}" type="presOf" srcId="{BF3A7E9C-56B6-6540-8869-453A0DE11525}" destId="{B8EFC54D-1900-D54D-B1A2-78BFC13B0EE8}" srcOrd="0" destOrd="0" presId="urn:microsoft.com/office/officeart/2005/8/layout/radial1"/>
    <dgm:cxn modelId="{D24AB1E1-9E2A-F949-A067-22229C806AB7}" type="presOf" srcId="{1DDB2B54-8977-9B47-99A5-7C5E9DE13A06}" destId="{CC7DA9CE-13AD-1648-8966-E610F1E26918}" srcOrd="0" destOrd="0" presId="urn:microsoft.com/office/officeart/2005/8/layout/radial1"/>
    <dgm:cxn modelId="{25068DA3-61A5-F649-A072-36EAE35CDED7}" type="presOf" srcId="{04230D21-9DCD-1A48-B628-BB98EA3191CC}" destId="{68ECC4B0-EA2B-BA4C-A059-8020E7EA8F7D}" srcOrd="0" destOrd="0" presId="urn:microsoft.com/office/officeart/2005/8/layout/radial1"/>
    <dgm:cxn modelId="{E0D71E55-9930-2E48-A4D8-9BF65FEAB85D}" type="presOf" srcId="{AC73B16E-F3F3-DF4D-A0FE-AB1C3FBB1184}" destId="{4348ACBF-2C2E-3E4E-8F6B-BF6B6520BD22}" srcOrd="0" destOrd="0" presId="urn:microsoft.com/office/officeart/2005/8/layout/radial1"/>
    <dgm:cxn modelId="{34F69B53-5B30-454D-997B-5C124475DA60}" type="presOf" srcId="{1DDB2B54-8977-9B47-99A5-7C5E9DE13A06}" destId="{2E611EAE-67A9-6345-A80B-26D5A075EF45}" srcOrd="1" destOrd="0" presId="urn:microsoft.com/office/officeart/2005/8/layout/radial1"/>
    <dgm:cxn modelId="{834D9B3B-5B13-5340-9159-F07C489BEB9D}" type="presOf" srcId="{9A412E17-65B7-DB42-BB22-61F90F1B2BA1}" destId="{D344A5D6-0791-AD4A-9092-03075F1F78DB}" srcOrd="1" destOrd="0" presId="urn:microsoft.com/office/officeart/2005/8/layout/radial1"/>
    <dgm:cxn modelId="{41EAB06B-0C91-434B-AB71-16BC5E30CD48}" type="presParOf" srcId="{097038EF-04BC-444A-82A0-8D39B60D31B5}" destId="{F657335F-2DCE-D14B-9BB3-BE0F969496E9}" srcOrd="0" destOrd="0" presId="urn:microsoft.com/office/officeart/2005/8/layout/radial1"/>
    <dgm:cxn modelId="{AFA0B785-95E5-1C47-9F8E-ED00E229A851}" type="presParOf" srcId="{097038EF-04BC-444A-82A0-8D39B60D31B5}" destId="{CC7DA9CE-13AD-1648-8966-E610F1E26918}" srcOrd="1" destOrd="0" presId="urn:microsoft.com/office/officeart/2005/8/layout/radial1"/>
    <dgm:cxn modelId="{8CD2DFB2-A789-C844-A073-EDDD4444D653}" type="presParOf" srcId="{CC7DA9CE-13AD-1648-8966-E610F1E26918}" destId="{2E611EAE-67A9-6345-A80B-26D5A075EF45}" srcOrd="0" destOrd="0" presId="urn:microsoft.com/office/officeart/2005/8/layout/radial1"/>
    <dgm:cxn modelId="{AE1EDAB8-0172-F34F-9D29-5C85137635DC}" type="presParOf" srcId="{097038EF-04BC-444A-82A0-8D39B60D31B5}" destId="{B8EFC54D-1900-D54D-B1A2-78BFC13B0EE8}" srcOrd="2" destOrd="0" presId="urn:microsoft.com/office/officeart/2005/8/layout/radial1"/>
    <dgm:cxn modelId="{04959F1E-F424-FF40-AD6D-662A1FE9CB88}" type="presParOf" srcId="{097038EF-04BC-444A-82A0-8D39B60D31B5}" destId="{4348ACBF-2C2E-3E4E-8F6B-BF6B6520BD22}" srcOrd="3" destOrd="0" presId="urn:microsoft.com/office/officeart/2005/8/layout/radial1"/>
    <dgm:cxn modelId="{8FDADD15-55A6-CD4C-AD36-A79200CF6837}" type="presParOf" srcId="{4348ACBF-2C2E-3E4E-8F6B-BF6B6520BD22}" destId="{A67E33B8-34F8-5A4D-9B75-83A60DA95266}" srcOrd="0" destOrd="0" presId="urn:microsoft.com/office/officeart/2005/8/layout/radial1"/>
    <dgm:cxn modelId="{4DC17E85-59B5-D649-BF36-319809A671AC}" type="presParOf" srcId="{097038EF-04BC-444A-82A0-8D39B60D31B5}" destId="{3DEA9167-EA21-C34D-8138-509EC42945F4}" srcOrd="4" destOrd="0" presId="urn:microsoft.com/office/officeart/2005/8/layout/radial1"/>
    <dgm:cxn modelId="{B2367F32-2C81-8E45-990E-DBCD8872A922}" type="presParOf" srcId="{097038EF-04BC-444A-82A0-8D39B60D31B5}" destId="{AD32FAE4-D714-5042-B1F7-313455E7526D}" srcOrd="5" destOrd="0" presId="urn:microsoft.com/office/officeart/2005/8/layout/radial1"/>
    <dgm:cxn modelId="{7F107B52-0C65-354A-8679-7A5251DFA360}" type="presParOf" srcId="{AD32FAE4-D714-5042-B1F7-313455E7526D}" destId="{D344A5D6-0791-AD4A-9092-03075F1F78DB}" srcOrd="0" destOrd="0" presId="urn:microsoft.com/office/officeart/2005/8/layout/radial1"/>
    <dgm:cxn modelId="{285EECA3-9131-9240-BBC9-6E3CD6FCF816}" type="presParOf" srcId="{097038EF-04BC-444A-82A0-8D39B60D31B5}" destId="{0803997B-D1AA-2445-8C32-E52C95D80DF4}" srcOrd="6" destOrd="0" presId="urn:microsoft.com/office/officeart/2005/8/layout/radial1"/>
    <dgm:cxn modelId="{CB5F0FB6-6B9B-424F-913D-093A79008D91}" type="presParOf" srcId="{097038EF-04BC-444A-82A0-8D39B60D31B5}" destId="{44BC887A-14F9-E34E-AFC8-19D2B4F4C39F}" srcOrd="7" destOrd="0" presId="urn:microsoft.com/office/officeart/2005/8/layout/radial1"/>
    <dgm:cxn modelId="{27F43193-C907-B146-9E51-01647338B5B0}" type="presParOf" srcId="{44BC887A-14F9-E34E-AFC8-19D2B4F4C39F}" destId="{4B24C6A6-97E2-7447-ADCF-B9160C08A58A}" srcOrd="0" destOrd="0" presId="urn:microsoft.com/office/officeart/2005/8/layout/radial1"/>
    <dgm:cxn modelId="{DBD2A2E0-C3B6-8747-9967-EE664C636DBA}" type="presParOf" srcId="{097038EF-04BC-444A-82A0-8D39B60D31B5}" destId="{68ECC4B0-EA2B-BA4C-A059-8020E7EA8F7D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60572FF-672B-904A-B220-AC208766844B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B5AEBEE3-370F-3B4A-88F7-8B462A67868A}">
      <dgm:prSet phldrT="[Texto]" custT="1"/>
      <dgm:spPr/>
      <dgm:t>
        <a:bodyPr/>
        <a:lstStyle/>
        <a:p>
          <a:r>
            <a:rPr lang="es-ES_tradnl" sz="1200" dirty="0" smtClean="0"/>
            <a:t>BENEFICIOS CIUDADANÍA.</a:t>
          </a:r>
          <a:endParaRPr lang="es-ES_tradnl" sz="1200" dirty="0"/>
        </a:p>
      </dgm:t>
    </dgm:pt>
    <dgm:pt modelId="{2B5CC102-B1F7-9340-B311-33A3F9AFF2B3}" type="parTrans" cxnId="{0D8B08DE-1BC2-CB42-A15B-31ADEA75F9D6}">
      <dgm:prSet/>
      <dgm:spPr/>
      <dgm:t>
        <a:bodyPr/>
        <a:lstStyle/>
        <a:p>
          <a:endParaRPr lang="es-ES_tradnl"/>
        </a:p>
      </dgm:t>
    </dgm:pt>
    <dgm:pt modelId="{DB54EFC5-9EE8-C647-B003-03A73682931F}" type="sibTrans" cxnId="{0D8B08DE-1BC2-CB42-A15B-31ADEA75F9D6}">
      <dgm:prSet/>
      <dgm:spPr/>
      <dgm:t>
        <a:bodyPr/>
        <a:lstStyle/>
        <a:p>
          <a:endParaRPr lang="es-ES_tradnl"/>
        </a:p>
      </dgm:t>
    </dgm:pt>
    <dgm:pt modelId="{368397CF-AED5-5043-89EB-F47350E0B7BB}">
      <dgm:prSet phldrT="[Texto]" custT="1"/>
      <dgm:spPr/>
      <dgm:t>
        <a:bodyPr/>
        <a:lstStyle/>
        <a:p>
          <a:r>
            <a:rPr lang="es-ES_tradnl" sz="1200" dirty="0" smtClean="0"/>
            <a:t>CONFIANZA EN EL GOBIERNO.</a:t>
          </a:r>
          <a:endParaRPr lang="es-ES_tradnl" sz="1200" dirty="0"/>
        </a:p>
      </dgm:t>
    </dgm:pt>
    <dgm:pt modelId="{19381EBC-BA5C-334D-91E0-DD62A3C789F9}" type="parTrans" cxnId="{092A2249-71AA-1947-9C82-EA6CBFAFEA41}">
      <dgm:prSet/>
      <dgm:spPr/>
      <dgm:t>
        <a:bodyPr/>
        <a:lstStyle/>
        <a:p>
          <a:endParaRPr lang="es-ES_tradnl"/>
        </a:p>
      </dgm:t>
    </dgm:pt>
    <dgm:pt modelId="{2B637A0E-033A-4244-8B7F-4032079C82C5}" type="sibTrans" cxnId="{092A2249-71AA-1947-9C82-EA6CBFAFEA41}">
      <dgm:prSet/>
      <dgm:spPr/>
      <dgm:t>
        <a:bodyPr/>
        <a:lstStyle/>
        <a:p>
          <a:endParaRPr lang="es-ES_tradnl"/>
        </a:p>
      </dgm:t>
    </dgm:pt>
    <dgm:pt modelId="{26FD14E3-77E4-3D45-AC70-9CF1DC9DE6F7}">
      <dgm:prSet phldrT="[Texto]" custT="1"/>
      <dgm:spPr/>
      <dgm:t>
        <a:bodyPr/>
        <a:lstStyle/>
        <a:p>
          <a:r>
            <a:rPr lang="es-ES_tradnl" sz="1100" dirty="0" smtClean="0"/>
            <a:t>MAYORES BENEFICIOS EDUCATIVOS</a:t>
          </a:r>
          <a:r>
            <a:rPr lang="es-ES_tradnl" sz="900" dirty="0" smtClean="0"/>
            <a:t>.</a:t>
          </a:r>
          <a:endParaRPr lang="es-ES_tradnl" sz="900" dirty="0"/>
        </a:p>
      </dgm:t>
    </dgm:pt>
    <dgm:pt modelId="{23E641B3-E562-3349-8BD4-7098549D9AF3}" type="parTrans" cxnId="{9900E5FA-F7B2-D143-99A6-D1107D080483}">
      <dgm:prSet/>
      <dgm:spPr/>
      <dgm:t>
        <a:bodyPr/>
        <a:lstStyle/>
        <a:p>
          <a:endParaRPr lang="es-ES_tradnl"/>
        </a:p>
      </dgm:t>
    </dgm:pt>
    <dgm:pt modelId="{818EA903-BA88-8649-AA16-89E99A7D54DC}" type="sibTrans" cxnId="{9900E5FA-F7B2-D143-99A6-D1107D080483}">
      <dgm:prSet/>
      <dgm:spPr/>
      <dgm:t>
        <a:bodyPr/>
        <a:lstStyle/>
        <a:p>
          <a:endParaRPr lang="es-ES_tradnl"/>
        </a:p>
      </dgm:t>
    </dgm:pt>
    <dgm:pt modelId="{D723DE5B-D83C-5740-91B6-477C917EC716}">
      <dgm:prSet phldrT="[Texto]" custT="1"/>
      <dgm:spPr/>
      <dgm:t>
        <a:bodyPr/>
        <a:lstStyle/>
        <a:p>
          <a:r>
            <a:rPr lang="es-ES_tradnl" sz="1200" dirty="0" smtClean="0"/>
            <a:t>OPRTUNDADES LABORALES.</a:t>
          </a:r>
          <a:endParaRPr lang="es-ES_tradnl" sz="1200" dirty="0"/>
        </a:p>
      </dgm:t>
    </dgm:pt>
    <dgm:pt modelId="{380A1B7D-5CAF-F644-B782-EB2BBE207263}" type="parTrans" cxnId="{DBD420E1-990D-C743-94FA-2317F2C0CCC4}">
      <dgm:prSet/>
      <dgm:spPr/>
      <dgm:t>
        <a:bodyPr/>
        <a:lstStyle/>
        <a:p>
          <a:endParaRPr lang="es-ES_tradnl"/>
        </a:p>
      </dgm:t>
    </dgm:pt>
    <dgm:pt modelId="{785AD956-062B-784A-866F-2C66177C58D7}" type="sibTrans" cxnId="{DBD420E1-990D-C743-94FA-2317F2C0CCC4}">
      <dgm:prSet/>
      <dgm:spPr/>
      <dgm:t>
        <a:bodyPr/>
        <a:lstStyle/>
        <a:p>
          <a:endParaRPr lang="es-ES_tradnl"/>
        </a:p>
      </dgm:t>
    </dgm:pt>
    <dgm:pt modelId="{68DEDE0F-BFBB-0B41-B145-631400276C0E}">
      <dgm:prSet phldrT="[Texto]" custT="1"/>
      <dgm:spPr/>
      <dgm:t>
        <a:bodyPr/>
        <a:lstStyle/>
        <a:p>
          <a:r>
            <a:rPr lang="es-ES_tradnl" sz="1200" dirty="0" smtClean="0"/>
            <a:t>MAYOR SEGURIDAD PÚBLICA.</a:t>
          </a:r>
          <a:endParaRPr lang="es-ES_tradnl" sz="1200" dirty="0"/>
        </a:p>
      </dgm:t>
    </dgm:pt>
    <dgm:pt modelId="{7CB673B9-EB7F-284C-A1D1-D039B071FABD}" type="parTrans" cxnId="{72A8D065-4E4B-CF4E-BC32-B2CB613506CF}">
      <dgm:prSet/>
      <dgm:spPr/>
      <dgm:t>
        <a:bodyPr/>
        <a:lstStyle/>
        <a:p>
          <a:endParaRPr lang="es-ES_tradnl"/>
        </a:p>
      </dgm:t>
    </dgm:pt>
    <dgm:pt modelId="{4BA4B48D-9494-C341-9478-71F46AF39AAD}" type="sibTrans" cxnId="{72A8D065-4E4B-CF4E-BC32-B2CB613506CF}">
      <dgm:prSet/>
      <dgm:spPr/>
      <dgm:t>
        <a:bodyPr/>
        <a:lstStyle/>
        <a:p>
          <a:endParaRPr lang="es-ES_tradnl"/>
        </a:p>
      </dgm:t>
    </dgm:pt>
    <dgm:pt modelId="{897B6064-E999-1B45-B973-5035665A8B77}" type="pres">
      <dgm:prSet presAssocID="{060572FF-672B-904A-B220-AC208766844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8C6DCBF-3E30-E644-A2F6-20A18B79297E}" type="pres">
      <dgm:prSet presAssocID="{B5AEBEE3-370F-3B4A-88F7-8B462A67868A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D9571300-4104-A343-B10C-1A01A537B1FA}" type="pres">
      <dgm:prSet presAssocID="{19381EBC-BA5C-334D-91E0-DD62A3C789F9}" presName="Name9" presStyleLbl="parChTrans1D2" presStyleIdx="0" presStyleCnt="4"/>
      <dgm:spPr/>
      <dgm:t>
        <a:bodyPr/>
        <a:lstStyle/>
        <a:p>
          <a:endParaRPr lang="es-MX"/>
        </a:p>
      </dgm:t>
    </dgm:pt>
    <dgm:pt modelId="{073C6C4F-4138-A142-BD03-36532645B42B}" type="pres">
      <dgm:prSet presAssocID="{19381EBC-BA5C-334D-91E0-DD62A3C789F9}" presName="connTx" presStyleLbl="parChTrans1D2" presStyleIdx="0" presStyleCnt="4"/>
      <dgm:spPr/>
      <dgm:t>
        <a:bodyPr/>
        <a:lstStyle/>
        <a:p>
          <a:endParaRPr lang="es-MX"/>
        </a:p>
      </dgm:t>
    </dgm:pt>
    <dgm:pt modelId="{633E0444-4BAC-6E4D-B33C-96D32D7B3DB7}" type="pres">
      <dgm:prSet presAssocID="{368397CF-AED5-5043-89EB-F47350E0B7BB}" presName="node" presStyleLbl="node1" presStyleIdx="0" presStyleCnt="4" custScaleX="23998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0C6ACD9-6984-5E48-9069-8EAA607DB6E4}" type="pres">
      <dgm:prSet presAssocID="{23E641B3-E562-3349-8BD4-7098549D9AF3}" presName="Name9" presStyleLbl="parChTrans1D2" presStyleIdx="1" presStyleCnt="4"/>
      <dgm:spPr/>
      <dgm:t>
        <a:bodyPr/>
        <a:lstStyle/>
        <a:p>
          <a:endParaRPr lang="es-MX"/>
        </a:p>
      </dgm:t>
    </dgm:pt>
    <dgm:pt modelId="{B64E440F-8A11-1B4E-92E1-2D6CD542BDAF}" type="pres">
      <dgm:prSet presAssocID="{23E641B3-E562-3349-8BD4-7098549D9AF3}" presName="connTx" presStyleLbl="parChTrans1D2" presStyleIdx="1" presStyleCnt="4"/>
      <dgm:spPr/>
      <dgm:t>
        <a:bodyPr/>
        <a:lstStyle/>
        <a:p>
          <a:endParaRPr lang="es-MX"/>
        </a:p>
      </dgm:t>
    </dgm:pt>
    <dgm:pt modelId="{AFC5D0AC-753B-FC47-87AB-D631B42A4044}" type="pres">
      <dgm:prSet presAssocID="{26FD14E3-77E4-3D45-AC70-9CF1DC9DE6F7}" presName="node" presStyleLbl="node1" presStyleIdx="1" presStyleCnt="4" custScaleX="151732" custRadScaleRad="160194" custRadScaleInc="134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F91AE70-9B08-D04F-8ABE-3FAD9F8EEE32}" type="pres">
      <dgm:prSet presAssocID="{380A1B7D-5CAF-F644-B782-EB2BBE207263}" presName="Name9" presStyleLbl="parChTrans1D2" presStyleIdx="2" presStyleCnt="4"/>
      <dgm:spPr/>
      <dgm:t>
        <a:bodyPr/>
        <a:lstStyle/>
        <a:p>
          <a:endParaRPr lang="es-MX"/>
        </a:p>
      </dgm:t>
    </dgm:pt>
    <dgm:pt modelId="{1D6080DD-D8C6-4949-BCF7-3EFD06FC77A9}" type="pres">
      <dgm:prSet presAssocID="{380A1B7D-5CAF-F644-B782-EB2BBE207263}" presName="connTx" presStyleLbl="parChTrans1D2" presStyleIdx="2" presStyleCnt="4"/>
      <dgm:spPr/>
      <dgm:t>
        <a:bodyPr/>
        <a:lstStyle/>
        <a:p>
          <a:endParaRPr lang="es-MX"/>
        </a:p>
      </dgm:t>
    </dgm:pt>
    <dgm:pt modelId="{F35C0357-B45D-B444-9618-7FE6C32ED6F2}" type="pres">
      <dgm:prSet presAssocID="{D723DE5B-D83C-5740-91B6-477C917EC716}" presName="node" presStyleLbl="node1" presStyleIdx="2" presStyleCnt="4" custScaleX="23787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56158E-03A1-A144-B991-1706CC456215}" type="pres">
      <dgm:prSet presAssocID="{7CB673B9-EB7F-284C-A1D1-D039B071FABD}" presName="Name9" presStyleLbl="parChTrans1D2" presStyleIdx="3" presStyleCnt="4"/>
      <dgm:spPr/>
      <dgm:t>
        <a:bodyPr/>
        <a:lstStyle/>
        <a:p>
          <a:endParaRPr lang="es-MX"/>
        </a:p>
      </dgm:t>
    </dgm:pt>
    <dgm:pt modelId="{4484B871-D102-0248-BC58-15A17C5531E0}" type="pres">
      <dgm:prSet presAssocID="{7CB673B9-EB7F-284C-A1D1-D039B071FABD}" presName="connTx" presStyleLbl="parChTrans1D2" presStyleIdx="3" presStyleCnt="4"/>
      <dgm:spPr/>
      <dgm:t>
        <a:bodyPr/>
        <a:lstStyle/>
        <a:p>
          <a:endParaRPr lang="es-MX"/>
        </a:p>
      </dgm:t>
    </dgm:pt>
    <dgm:pt modelId="{E4B07737-D876-CA44-9A2D-884E96CF22DF}" type="pres">
      <dgm:prSet presAssocID="{68DEDE0F-BFBB-0B41-B145-631400276C0E}" presName="node" presStyleLbl="node1" presStyleIdx="3" presStyleCnt="4" custScaleX="182448" custRadScaleRad="177794" custRadScaleInc="109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27BB80B-B353-1144-8230-F14CA861242F}" type="presOf" srcId="{68DEDE0F-BFBB-0B41-B145-631400276C0E}" destId="{E4B07737-D876-CA44-9A2D-884E96CF22DF}" srcOrd="0" destOrd="0" presId="urn:microsoft.com/office/officeart/2005/8/layout/radial1"/>
    <dgm:cxn modelId="{72A8D065-4E4B-CF4E-BC32-B2CB613506CF}" srcId="{B5AEBEE3-370F-3B4A-88F7-8B462A67868A}" destId="{68DEDE0F-BFBB-0B41-B145-631400276C0E}" srcOrd="3" destOrd="0" parTransId="{7CB673B9-EB7F-284C-A1D1-D039B071FABD}" sibTransId="{4BA4B48D-9494-C341-9478-71F46AF39AAD}"/>
    <dgm:cxn modelId="{EE9B5D93-C52C-1A4B-BEFB-118066962879}" type="presOf" srcId="{060572FF-672B-904A-B220-AC208766844B}" destId="{897B6064-E999-1B45-B973-5035665A8B77}" srcOrd="0" destOrd="0" presId="urn:microsoft.com/office/officeart/2005/8/layout/radial1"/>
    <dgm:cxn modelId="{CBB903AB-7D1F-B14E-81B9-ACE4B3444185}" type="presOf" srcId="{23E641B3-E562-3349-8BD4-7098549D9AF3}" destId="{30C6ACD9-6984-5E48-9069-8EAA607DB6E4}" srcOrd="0" destOrd="0" presId="urn:microsoft.com/office/officeart/2005/8/layout/radial1"/>
    <dgm:cxn modelId="{0D8B08DE-1BC2-CB42-A15B-31ADEA75F9D6}" srcId="{060572FF-672B-904A-B220-AC208766844B}" destId="{B5AEBEE3-370F-3B4A-88F7-8B462A67868A}" srcOrd="0" destOrd="0" parTransId="{2B5CC102-B1F7-9340-B311-33A3F9AFF2B3}" sibTransId="{DB54EFC5-9EE8-C647-B003-03A73682931F}"/>
    <dgm:cxn modelId="{092A2249-71AA-1947-9C82-EA6CBFAFEA41}" srcId="{B5AEBEE3-370F-3B4A-88F7-8B462A67868A}" destId="{368397CF-AED5-5043-89EB-F47350E0B7BB}" srcOrd="0" destOrd="0" parTransId="{19381EBC-BA5C-334D-91E0-DD62A3C789F9}" sibTransId="{2B637A0E-033A-4244-8B7F-4032079C82C5}"/>
    <dgm:cxn modelId="{4007D9CE-6A06-D74A-8271-25BC173E6B6B}" type="presOf" srcId="{380A1B7D-5CAF-F644-B782-EB2BBE207263}" destId="{1D6080DD-D8C6-4949-BCF7-3EFD06FC77A9}" srcOrd="1" destOrd="0" presId="urn:microsoft.com/office/officeart/2005/8/layout/radial1"/>
    <dgm:cxn modelId="{6D136195-F437-0040-86E8-546F75044208}" type="presOf" srcId="{7CB673B9-EB7F-284C-A1D1-D039B071FABD}" destId="{BD56158E-03A1-A144-B991-1706CC456215}" srcOrd="0" destOrd="0" presId="urn:microsoft.com/office/officeart/2005/8/layout/radial1"/>
    <dgm:cxn modelId="{6E490593-752B-5E4E-9218-68D854E0F730}" type="presOf" srcId="{23E641B3-E562-3349-8BD4-7098549D9AF3}" destId="{B64E440F-8A11-1B4E-92E1-2D6CD542BDAF}" srcOrd="1" destOrd="0" presId="urn:microsoft.com/office/officeart/2005/8/layout/radial1"/>
    <dgm:cxn modelId="{74C227A7-25BD-984D-AEFF-8D18E33DEEA5}" type="presOf" srcId="{19381EBC-BA5C-334D-91E0-DD62A3C789F9}" destId="{D9571300-4104-A343-B10C-1A01A537B1FA}" srcOrd="0" destOrd="0" presId="urn:microsoft.com/office/officeart/2005/8/layout/radial1"/>
    <dgm:cxn modelId="{4A76F54C-1ED7-2F43-977F-D08BDCA999EF}" type="presOf" srcId="{D723DE5B-D83C-5740-91B6-477C917EC716}" destId="{F35C0357-B45D-B444-9618-7FE6C32ED6F2}" srcOrd="0" destOrd="0" presId="urn:microsoft.com/office/officeart/2005/8/layout/radial1"/>
    <dgm:cxn modelId="{99DA2848-7B21-784F-8E96-77AB455D1EA6}" type="presOf" srcId="{19381EBC-BA5C-334D-91E0-DD62A3C789F9}" destId="{073C6C4F-4138-A142-BD03-36532645B42B}" srcOrd="1" destOrd="0" presId="urn:microsoft.com/office/officeart/2005/8/layout/radial1"/>
    <dgm:cxn modelId="{F69D15CE-0471-F043-BED8-051197FAD9E2}" type="presOf" srcId="{7CB673B9-EB7F-284C-A1D1-D039B071FABD}" destId="{4484B871-D102-0248-BC58-15A17C5531E0}" srcOrd="1" destOrd="0" presId="urn:microsoft.com/office/officeart/2005/8/layout/radial1"/>
    <dgm:cxn modelId="{9900E5FA-F7B2-D143-99A6-D1107D080483}" srcId="{B5AEBEE3-370F-3B4A-88F7-8B462A67868A}" destId="{26FD14E3-77E4-3D45-AC70-9CF1DC9DE6F7}" srcOrd="1" destOrd="0" parTransId="{23E641B3-E562-3349-8BD4-7098549D9AF3}" sibTransId="{818EA903-BA88-8649-AA16-89E99A7D54DC}"/>
    <dgm:cxn modelId="{DBD420E1-990D-C743-94FA-2317F2C0CCC4}" srcId="{B5AEBEE3-370F-3B4A-88F7-8B462A67868A}" destId="{D723DE5B-D83C-5740-91B6-477C917EC716}" srcOrd="2" destOrd="0" parTransId="{380A1B7D-5CAF-F644-B782-EB2BBE207263}" sibTransId="{785AD956-062B-784A-866F-2C66177C58D7}"/>
    <dgm:cxn modelId="{2EA52E04-3632-7745-90E5-AE0D618CC8A5}" type="presOf" srcId="{26FD14E3-77E4-3D45-AC70-9CF1DC9DE6F7}" destId="{AFC5D0AC-753B-FC47-87AB-D631B42A4044}" srcOrd="0" destOrd="0" presId="urn:microsoft.com/office/officeart/2005/8/layout/radial1"/>
    <dgm:cxn modelId="{AD0A114D-8669-8C42-9AFF-8C93BE9F63AE}" type="presOf" srcId="{368397CF-AED5-5043-89EB-F47350E0B7BB}" destId="{633E0444-4BAC-6E4D-B33C-96D32D7B3DB7}" srcOrd="0" destOrd="0" presId="urn:microsoft.com/office/officeart/2005/8/layout/radial1"/>
    <dgm:cxn modelId="{9A9263EF-882F-9649-8E12-8AAC9179ECAE}" type="presOf" srcId="{B5AEBEE3-370F-3B4A-88F7-8B462A67868A}" destId="{18C6DCBF-3E30-E644-A2F6-20A18B79297E}" srcOrd="0" destOrd="0" presId="urn:microsoft.com/office/officeart/2005/8/layout/radial1"/>
    <dgm:cxn modelId="{8834A5D9-CEA9-1948-9C84-91DCAD557B85}" type="presOf" srcId="{380A1B7D-5CAF-F644-B782-EB2BBE207263}" destId="{CF91AE70-9B08-D04F-8ABE-3FAD9F8EEE32}" srcOrd="0" destOrd="0" presId="urn:microsoft.com/office/officeart/2005/8/layout/radial1"/>
    <dgm:cxn modelId="{E6B571FF-4469-624B-8950-1785FD8A6E3E}" type="presParOf" srcId="{897B6064-E999-1B45-B973-5035665A8B77}" destId="{18C6DCBF-3E30-E644-A2F6-20A18B79297E}" srcOrd="0" destOrd="0" presId="urn:microsoft.com/office/officeart/2005/8/layout/radial1"/>
    <dgm:cxn modelId="{6573C7C0-2B85-0F48-AF38-CC6C00603EF0}" type="presParOf" srcId="{897B6064-E999-1B45-B973-5035665A8B77}" destId="{D9571300-4104-A343-B10C-1A01A537B1FA}" srcOrd="1" destOrd="0" presId="urn:microsoft.com/office/officeart/2005/8/layout/radial1"/>
    <dgm:cxn modelId="{4C20A8FD-5CCE-FF46-AE00-C003D349B21D}" type="presParOf" srcId="{D9571300-4104-A343-B10C-1A01A537B1FA}" destId="{073C6C4F-4138-A142-BD03-36532645B42B}" srcOrd="0" destOrd="0" presId="urn:microsoft.com/office/officeart/2005/8/layout/radial1"/>
    <dgm:cxn modelId="{7EA7F647-5904-BC41-A33C-73F8EDE4A610}" type="presParOf" srcId="{897B6064-E999-1B45-B973-5035665A8B77}" destId="{633E0444-4BAC-6E4D-B33C-96D32D7B3DB7}" srcOrd="2" destOrd="0" presId="urn:microsoft.com/office/officeart/2005/8/layout/radial1"/>
    <dgm:cxn modelId="{A1FEBED5-829A-004D-B900-B49B9E8FC265}" type="presParOf" srcId="{897B6064-E999-1B45-B973-5035665A8B77}" destId="{30C6ACD9-6984-5E48-9069-8EAA607DB6E4}" srcOrd="3" destOrd="0" presId="urn:microsoft.com/office/officeart/2005/8/layout/radial1"/>
    <dgm:cxn modelId="{17F2AFA7-237A-CA44-9977-73B7A2EF6403}" type="presParOf" srcId="{30C6ACD9-6984-5E48-9069-8EAA607DB6E4}" destId="{B64E440F-8A11-1B4E-92E1-2D6CD542BDAF}" srcOrd="0" destOrd="0" presId="urn:microsoft.com/office/officeart/2005/8/layout/radial1"/>
    <dgm:cxn modelId="{B3251FB8-95D2-424C-B4AC-EF1C2704872A}" type="presParOf" srcId="{897B6064-E999-1B45-B973-5035665A8B77}" destId="{AFC5D0AC-753B-FC47-87AB-D631B42A4044}" srcOrd="4" destOrd="0" presId="urn:microsoft.com/office/officeart/2005/8/layout/radial1"/>
    <dgm:cxn modelId="{1FAB4BF6-EE14-0E4A-B641-E6CBC0F05403}" type="presParOf" srcId="{897B6064-E999-1B45-B973-5035665A8B77}" destId="{CF91AE70-9B08-D04F-8ABE-3FAD9F8EEE32}" srcOrd="5" destOrd="0" presId="urn:microsoft.com/office/officeart/2005/8/layout/radial1"/>
    <dgm:cxn modelId="{6EFD20DB-2AB7-994A-BCB3-7C0A8BA448A9}" type="presParOf" srcId="{CF91AE70-9B08-D04F-8ABE-3FAD9F8EEE32}" destId="{1D6080DD-D8C6-4949-BCF7-3EFD06FC77A9}" srcOrd="0" destOrd="0" presId="urn:microsoft.com/office/officeart/2005/8/layout/radial1"/>
    <dgm:cxn modelId="{2B7F1399-B2E6-1B41-AEBD-9936DEB31C6E}" type="presParOf" srcId="{897B6064-E999-1B45-B973-5035665A8B77}" destId="{F35C0357-B45D-B444-9618-7FE6C32ED6F2}" srcOrd="6" destOrd="0" presId="urn:microsoft.com/office/officeart/2005/8/layout/radial1"/>
    <dgm:cxn modelId="{AE496041-5699-8A4B-870F-DE9364562FE5}" type="presParOf" srcId="{897B6064-E999-1B45-B973-5035665A8B77}" destId="{BD56158E-03A1-A144-B991-1706CC456215}" srcOrd="7" destOrd="0" presId="urn:microsoft.com/office/officeart/2005/8/layout/radial1"/>
    <dgm:cxn modelId="{3C2628B7-7F8B-074F-A9CD-99F521BF7323}" type="presParOf" srcId="{BD56158E-03A1-A144-B991-1706CC456215}" destId="{4484B871-D102-0248-BC58-15A17C5531E0}" srcOrd="0" destOrd="0" presId="urn:microsoft.com/office/officeart/2005/8/layout/radial1"/>
    <dgm:cxn modelId="{3C04069F-9F02-1A41-B797-FB70562C0E3D}" type="presParOf" srcId="{897B6064-E999-1B45-B973-5035665A8B77}" destId="{E4B07737-D876-CA44-9A2D-884E96CF22D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2CCE17-D22C-F848-81C0-90159A40A489}" type="doc">
      <dgm:prSet loTypeId="urn:microsoft.com/office/officeart/2005/8/layout/radial1" loCatId="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es-ES_tradnl"/>
        </a:p>
      </dgm:t>
    </dgm:pt>
    <dgm:pt modelId="{2BFF3417-19AB-4048-B4E6-964816391E43}">
      <dgm:prSet phldrT="[Texto]"/>
      <dgm:spPr/>
      <dgm:t>
        <a:bodyPr/>
        <a:lstStyle/>
        <a:p>
          <a:r>
            <a:rPr lang="es-ES_tradnl" dirty="0" smtClean="0"/>
            <a:t>Ley General de Responsabilidades Administrativas.</a:t>
          </a:r>
          <a:endParaRPr lang="es-ES_tradnl" dirty="0"/>
        </a:p>
      </dgm:t>
    </dgm:pt>
    <dgm:pt modelId="{30B5C915-CB9F-1F46-9084-03688F3406E9}" type="parTrans" cxnId="{7C574023-8B72-3247-A990-41B3F42C5441}">
      <dgm:prSet/>
      <dgm:spPr/>
      <dgm:t>
        <a:bodyPr/>
        <a:lstStyle/>
        <a:p>
          <a:endParaRPr lang="es-ES_tradnl"/>
        </a:p>
      </dgm:t>
    </dgm:pt>
    <dgm:pt modelId="{B6314814-82A3-4841-B50F-693D1EC080D9}" type="sibTrans" cxnId="{7C574023-8B72-3247-A990-41B3F42C5441}">
      <dgm:prSet/>
      <dgm:spPr/>
      <dgm:t>
        <a:bodyPr/>
        <a:lstStyle/>
        <a:p>
          <a:endParaRPr lang="es-ES_tradnl"/>
        </a:p>
      </dgm:t>
    </dgm:pt>
    <dgm:pt modelId="{5C903EFD-832D-1B49-8EB6-46EFB13E2442}">
      <dgm:prSet phldrT="[Texto]" custT="1"/>
      <dgm:spPr/>
      <dgm:t>
        <a:bodyPr/>
        <a:lstStyle/>
        <a:p>
          <a:r>
            <a:rPr lang="es-ES_tradnl" sz="1400" dirty="0" smtClean="0"/>
            <a:t>109, III Constitucional.</a:t>
          </a:r>
          <a:endParaRPr lang="es-ES_tradnl" sz="1400" dirty="0"/>
        </a:p>
      </dgm:t>
    </dgm:pt>
    <dgm:pt modelId="{F028EA4C-9923-F542-AE44-939AE98DA8DE}" type="parTrans" cxnId="{54F91C53-E404-5B4D-A580-D51FAFE465BA}">
      <dgm:prSet/>
      <dgm:spPr/>
      <dgm:t>
        <a:bodyPr/>
        <a:lstStyle/>
        <a:p>
          <a:endParaRPr lang="es-ES_tradnl"/>
        </a:p>
      </dgm:t>
    </dgm:pt>
    <dgm:pt modelId="{DBD87537-E8F5-2C40-AB68-107C0460932E}" type="sibTrans" cxnId="{54F91C53-E404-5B4D-A580-D51FAFE465BA}">
      <dgm:prSet/>
      <dgm:spPr/>
      <dgm:t>
        <a:bodyPr/>
        <a:lstStyle/>
        <a:p>
          <a:endParaRPr lang="es-ES_tradnl"/>
        </a:p>
      </dgm:t>
    </dgm:pt>
    <dgm:pt modelId="{B03AC6CF-79DC-CE4E-AC71-B09AD79F1833}">
      <dgm:prSet phldrT="[Texto]" custT="1"/>
      <dgm:spPr/>
      <dgm:t>
        <a:bodyPr/>
        <a:lstStyle/>
        <a:p>
          <a:r>
            <a:rPr lang="es-ES_tradnl" sz="1400" dirty="0" smtClean="0"/>
            <a:t>Faltas administrativas no graves. (Servidores Públicos)</a:t>
          </a:r>
          <a:endParaRPr lang="es-ES_tradnl" sz="1400" dirty="0"/>
        </a:p>
      </dgm:t>
    </dgm:pt>
    <dgm:pt modelId="{33919C2E-9412-194A-8A9D-F803480719A6}" type="parTrans" cxnId="{D578282B-C926-3E4B-AE02-FA987675E963}">
      <dgm:prSet/>
      <dgm:spPr/>
      <dgm:t>
        <a:bodyPr/>
        <a:lstStyle/>
        <a:p>
          <a:endParaRPr lang="es-ES_tradnl"/>
        </a:p>
      </dgm:t>
    </dgm:pt>
    <dgm:pt modelId="{979D0CD3-F6D4-5340-A1DB-73C25BA3B550}" type="sibTrans" cxnId="{D578282B-C926-3E4B-AE02-FA987675E963}">
      <dgm:prSet/>
      <dgm:spPr/>
      <dgm:t>
        <a:bodyPr/>
        <a:lstStyle/>
        <a:p>
          <a:endParaRPr lang="es-ES_tradnl"/>
        </a:p>
      </dgm:t>
    </dgm:pt>
    <dgm:pt modelId="{F4FF3155-26D7-AE43-9EF1-42921E2CC8C4}">
      <dgm:prSet phldrT="[Texto]" custT="1"/>
      <dgm:spPr/>
      <dgm:t>
        <a:bodyPr/>
        <a:lstStyle/>
        <a:p>
          <a:r>
            <a:rPr lang="es-ES_tradnl" sz="1400" dirty="0" smtClean="0"/>
            <a:t>Instrumentos de Rendición de Cuentas. (3 de 3)</a:t>
          </a:r>
          <a:endParaRPr lang="es-ES_tradnl" sz="1400" dirty="0"/>
        </a:p>
      </dgm:t>
    </dgm:pt>
    <dgm:pt modelId="{1F929B30-854E-4649-B2FD-BDDE77449B00}" type="parTrans" cxnId="{142401F6-AE50-954A-9B38-3B59E3D1D847}">
      <dgm:prSet/>
      <dgm:spPr/>
      <dgm:t>
        <a:bodyPr/>
        <a:lstStyle/>
        <a:p>
          <a:endParaRPr lang="es-ES_tradnl"/>
        </a:p>
      </dgm:t>
    </dgm:pt>
    <dgm:pt modelId="{545F50AE-B8EC-7749-ABCA-12A49A01D18B}" type="sibTrans" cxnId="{142401F6-AE50-954A-9B38-3B59E3D1D847}">
      <dgm:prSet/>
      <dgm:spPr/>
      <dgm:t>
        <a:bodyPr/>
        <a:lstStyle/>
        <a:p>
          <a:endParaRPr lang="es-ES_tradnl"/>
        </a:p>
      </dgm:t>
    </dgm:pt>
    <dgm:pt modelId="{22C91171-F1B1-964A-A186-0FA3AC88CD56}">
      <dgm:prSet phldrT="[Texto]" custT="1"/>
      <dgm:spPr/>
      <dgm:t>
        <a:bodyPr/>
        <a:lstStyle/>
        <a:p>
          <a:r>
            <a:rPr lang="es-ES_tradnl" sz="1400" dirty="0" smtClean="0"/>
            <a:t>Faltas administrativas graves. (Servidores Públicos y Particulares)</a:t>
          </a:r>
          <a:endParaRPr lang="es-ES_tradnl" sz="1400" dirty="0"/>
        </a:p>
      </dgm:t>
    </dgm:pt>
    <dgm:pt modelId="{59E7A89E-B6CA-7846-AAE5-BEE728A31FA7}" type="parTrans" cxnId="{7F93D31D-030B-6741-9DFB-7D52F4233950}">
      <dgm:prSet/>
      <dgm:spPr/>
      <dgm:t>
        <a:bodyPr/>
        <a:lstStyle/>
        <a:p>
          <a:endParaRPr lang="es-ES_tradnl"/>
        </a:p>
      </dgm:t>
    </dgm:pt>
    <dgm:pt modelId="{98FDD509-2C60-ED44-9668-390AB4249E99}" type="sibTrans" cxnId="{7F93D31D-030B-6741-9DFB-7D52F4233950}">
      <dgm:prSet/>
      <dgm:spPr/>
      <dgm:t>
        <a:bodyPr/>
        <a:lstStyle/>
        <a:p>
          <a:endParaRPr lang="es-ES_tradnl"/>
        </a:p>
      </dgm:t>
    </dgm:pt>
    <dgm:pt modelId="{8E78B03F-937F-0345-B8D3-073702D6AEDA}">
      <dgm:prSet custT="1"/>
      <dgm:spPr/>
      <dgm:t>
        <a:bodyPr/>
        <a:lstStyle/>
        <a:p>
          <a:r>
            <a:rPr lang="es-ES_tradnl" sz="1400" dirty="0" smtClean="0"/>
            <a:t>Procedimiento Administrativo de Responsabilidad ante el OIC.</a:t>
          </a:r>
          <a:endParaRPr lang="es-ES_tradnl" sz="1400" dirty="0"/>
        </a:p>
      </dgm:t>
    </dgm:pt>
    <dgm:pt modelId="{55690981-AAAB-8141-8AAA-71B2B5E8C43B}" type="parTrans" cxnId="{7252BA26-C5D6-0C45-A83B-B8651E765251}">
      <dgm:prSet/>
      <dgm:spPr/>
      <dgm:t>
        <a:bodyPr/>
        <a:lstStyle/>
        <a:p>
          <a:endParaRPr lang="es-ES_tradnl"/>
        </a:p>
      </dgm:t>
    </dgm:pt>
    <dgm:pt modelId="{425A9634-E352-F844-BE35-4EA46394C412}" type="sibTrans" cxnId="{7252BA26-C5D6-0C45-A83B-B8651E765251}">
      <dgm:prSet/>
      <dgm:spPr/>
      <dgm:t>
        <a:bodyPr/>
        <a:lstStyle/>
        <a:p>
          <a:endParaRPr lang="es-ES_tradnl"/>
        </a:p>
      </dgm:t>
    </dgm:pt>
    <dgm:pt modelId="{34D4BBEF-5487-EC4C-B439-CD1A4E936E39}">
      <dgm:prSet custT="1"/>
      <dgm:spPr/>
      <dgm:t>
        <a:bodyPr/>
        <a:lstStyle/>
        <a:p>
          <a:r>
            <a:rPr lang="es-ES_tradnl" sz="1400" dirty="0" smtClean="0"/>
            <a:t>Procedimiento Administrativo de Responsabilidad ante el TFJA.</a:t>
          </a:r>
          <a:endParaRPr lang="es-ES_tradnl" sz="1400" dirty="0"/>
        </a:p>
      </dgm:t>
    </dgm:pt>
    <dgm:pt modelId="{3FE20AC3-AD25-5B4A-A5F3-3B5C1C31D4ED}" type="parTrans" cxnId="{66BC0D02-78EB-E647-936D-94AAF4ACE809}">
      <dgm:prSet/>
      <dgm:spPr/>
      <dgm:t>
        <a:bodyPr/>
        <a:lstStyle/>
        <a:p>
          <a:endParaRPr lang="es-ES_tradnl"/>
        </a:p>
      </dgm:t>
    </dgm:pt>
    <dgm:pt modelId="{3FED72BC-FA47-6E4B-AEA8-7961BFC1552A}" type="sibTrans" cxnId="{66BC0D02-78EB-E647-936D-94AAF4ACE809}">
      <dgm:prSet/>
      <dgm:spPr/>
      <dgm:t>
        <a:bodyPr/>
        <a:lstStyle/>
        <a:p>
          <a:endParaRPr lang="es-ES_tradnl"/>
        </a:p>
      </dgm:t>
    </dgm:pt>
    <dgm:pt modelId="{04FB4009-BDA8-CB40-BD6D-7EB946A004D3}">
      <dgm:prSet custT="1"/>
      <dgm:spPr/>
      <dgm:t>
        <a:bodyPr/>
        <a:lstStyle/>
        <a:p>
          <a:r>
            <a:rPr lang="es-ES_tradnl" sz="1400" dirty="0" smtClean="0"/>
            <a:t>Recursos Administrativos y Jurisdiccionales.</a:t>
          </a:r>
          <a:endParaRPr lang="es-ES_tradnl" sz="1400" dirty="0"/>
        </a:p>
      </dgm:t>
    </dgm:pt>
    <dgm:pt modelId="{2352952E-DC28-304D-8162-274DB0CED08B}" type="parTrans" cxnId="{3F49D918-4268-304F-AF55-F779B9BDDB37}">
      <dgm:prSet/>
      <dgm:spPr/>
      <dgm:t>
        <a:bodyPr/>
        <a:lstStyle/>
        <a:p>
          <a:endParaRPr lang="es-ES_tradnl"/>
        </a:p>
      </dgm:t>
    </dgm:pt>
    <dgm:pt modelId="{AF7E820F-C3DA-084B-8BA8-422C2BE47ABC}" type="sibTrans" cxnId="{3F49D918-4268-304F-AF55-F779B9BDDB37}">
      <dgm:prSet/>
      <dgm:spPr/>
      <dgm:t>
        <a:bodyPr/>
        <a:lstStyle/>
        <a:p>
          <a:endParaRPr lang="es-ES_tradnl"/>
        </a:p>
      </dgm:t>
    </dgm:pt>
    <dgm:pt modelId="{15552E52-436B-974E-81FE-9DDD94039C91}">
      <dgm:prSet custT="1"/>
      <dgm:spPr/>
      <dgm:t>
        <a:bodyPr/>
        <a:lstStyle/>
        <a:p>
          <a:r>
            <a:rPr lang="es-ES_tradnl" sz="1400" dirty="0" smtClean="0"/>
            <a:t>Protocolos de contratación pública.</a:t>
          </a:r>
          <a:endParaRPr lang="es-ES_tradnl" sz="1400" dirty="0"/>
        </a:p>
      </dgm:t>
    </dgm:pt>
    <dgm:pt modelId="{E8E22B30-460E-6F40-9C87-F2953F566123}" type="parTrans" cxnId="{13582413-B1EF-5947-80D9-AAA749E42B42}">
      <dgm:prSet/>
      <dgm:spPr/>
      <dgm:t>
        <a:bodyPr/>
        <a:lstStyle/>
        <a:p>
          <a:endParaRPr lang="es-ES_tradnl"/>
        </a:p>
      </dgm:t>
    </dgm:pt>
    <dgm:pt modelId="{2A6ABC74-A7B2-8C4D-BC5E-8EA09881A9A9}" type="sibTrans" cxnId="{13582413-B1EF-5947-80D9-AAA749E42B42}">
      <dgm:prSet/>
      <dgm:spPr/>
      <dgm:t>
        <a:bodyPr/>
        <a:lstStyle/>
        <a:p>
          <a:endParaRPr lang="es-ES_tradnl"/>
        </a:p>
      </dgm:t>
    </dgm:pt>
    <dgm:pt modelId="{5F578C4A-6DD4-8341-BFE8-555B67DD8CFD}">
      <dgm:prSet custT="1"/>
      <dgm:spPr/>
      <dgm:t>
        <a:bodyPr/>
        <a:lstStyle/>
        <a:p>
          <a:r>
            <a:rPr lang="es-ES_tradnl" sz="1400" dirty="0" smtClean="0"/>
            <a:t>Sanciones administrativas.</a:t>
          </a:r>
          <a:endParaRPr lang="es-ES_tradnl" sz="1400" dirty="0"/>
        </a:p>
      </dgm:t>
    </dgm:pt>
    <dgm:pt modelId="{69DA73E4-D61B-2848-AB3E-A721B720EE08}" type="parTrans" cxnId="{5DCCE245-A89C-5C47-89D8-B2D995AB5D09}">
      <dgm:prSet/>
      <dgm:spPr/>
      <dgm:t>
        <a:bodyPr/>
        <a:lstStyle/>
        <a:p>
          <a:endParaRPr lang="es-ES_tradnl"/>
        </a:p>
      </dgm:t>
    </dgm:pt>
    <dgm:pt modelId="{5476C9EC-B34A-FA49-BE40-F5976FD8A714}" type="sibTrans" cxnId="{5DCCE245-A89C-5C47-89D8-B2D995AB5D09}">
      <dgm:prSet/>
      <dgm:spPr/>
      <dgm:t>
        <a:bodyPr/>
        <a:lstStyle/>
        <a:p>
          <a:endParaRPr lang="es-ES_tradnl"/>
        </a:p>
      </dgm:t>
    </dgm:pt>
    <dgm:pt modelId="{1B8D3146-E73B-FD4C-B8AE-DDA042ABD8BC}">
      <dgm:prSet custT="1"/>
      <dgm:spPr/>
      <dgm:t>
        <a:bodyPr/>
        <a:lstStyle/>
        <a:p>
          <a:r>
            <a:rPr lang="es-ES_tradnl" sz="1400" dirty="0" smtClean="0"/>
            <a:t>Medidas cautelares.</a:t>
          </a:r>
          <a:endParaRPr lang="es-ES_tradnl" sz="1400" dirty="0"/>
        </a:p>
      </dgm:t>
    </dgm:pt>
    <dgm:pt modelId="{6ECB88F3-975E-924C-AADB-C18833A3BBF1}" type="parTrans" cxnId="{12FBA6E8-21E1-5244-845E-A8794EE87EB8}">
      <dgm:prSet/>
      <dgm:spPr/>
      <dgm:t>
        <a:bodyPr/>
        <a:lstStyle/>
        <a:p>
          <a:endParaRPr lang="es-ES_tradnl"/>
        </a:p>
      </dgm:t>
    </dgm:pt>
    <dgm:pt modelId="{FC8F0AC8-CF9E-E544-9C38-78F90D0132E0}" type="sibTrans" cxnId="{12FBA6E8-21E1-5244-845E-A8794EE87EB8}">
      <dgm:prSet/>
      <dgm:spPr/>
      <dgm:t>
        <a:bodyPr/>
        <a:lstStyle/>
        <a:p>
          <a:endParaRPr lang="es-ES_tradnl"/>
        </a:p>
      </dgm:t>
    </dgm:pt>
    <dgm:pt modelId="{730ACCC5-B6EE-BF4B-9089-60598D3DDA65}">
      <dgm:prSet custT="1"/>
      <dgm:spPr/>
      <dgm:t>
        <a:bodyPr/>
        <a:lstStyle/>
        <a:p>
          <a:r>
            <a:rPr lang="es-ES_tradnl" sz="1400" dirty="0" smtClean="0"/>
            <a:t>Ejecución de las resoluciones.</a:t>
          </a:r>
          <a:endParaRPr lang="es-ES_tradnl" sz="1400" dirty="0"/>
        </a:p>
      </dgm:t>
    </dgm:pt>
    <dgm:pt modelId="{D497752E-C2A8-8B44-AD1B-9F151830A543}" type="parTrans" cxnId="{7984CB81-B165-D74E-8B99-4A7F60962002}">
      <dgm:prSet/>
      <dgm:spPr/>
      <dgm:t>
        <a:bodyPr/>
        <a:lstStyle/>
        <a:p>
          <a:endParaRPr lang="es-ES_tradnl"/>
        </a:p>
      </dgm:t>
    </dgm:pt>
    <dgm:pt modelId="{E6D95882-94F0-0241-A961-D0F0D014CA42}" type="sibTrans" cxnId="{7984CB81-B165-D74E-8B99-4A7F60962002}">
      <dgm:prSet/>
      <dgm:spPr/>
      <dgm:t>
        <a:bodyPr/>
        <a:lstStyle/>
        <a:p>
          <a:endParaRPr lang="es-ES_tradnl"/>
        </a:p>
      </dgm:t>
    </dgm:pt>
    <dgm:pt modelId="{4BA5E547-2170-4E4C-95E3-0D681EDCCFA4}" type="pres">
      <dgm:prSet presAssocID="{AD2CCE17-D22C-F848-81C0-90159A40A48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E15DFDBE-1885-D544-8B8B-C6F47B7045B9}" type="pres">
      <dgm:prSet presAssocID="{2BFF3417-19AB-4048-B4E6-964816391E43}" presName="centerShape" presStyleLbl="node0" presStyleIdx="0" presStyleCnt="1" custScaleX="333674" custScaleY="188439" custLinFactNeighborX="-7848" custLinFactNeighborY="-1526"/>
      <dgm:spPr/>
      <dgm:t>
        <a:bodyPr/>
        <a:lstStyle/>
        <a:p>
          <a:endParaRPr lang="es-ES_tradnl"/>
        </a:p>
      </dgm:t>
    </dgm:pt>
    <dgm:pt modelId="{CB9023F7-719F-D949-8E4F-4B83772FE404}" type="pres">
      <dgm:prSet presAssocID="{F028EA4C-9923-F542-AE44-939AE98DA8DE}" presName="Name9" presStyleLbl="parChTrans1D2" presStyleIdx="0" presStyleCnt="11"/>
      <dgm:spPr/>
      <dgm:t>
        <a:bodyPr/>
        <a:lstStyle/>
        <a:p>
          <a:endParaRPr lang="es-ES_tradnl"/>
        </a:p>
      </dgm:t>
    </dgm:pt>
    <dgm:pt modelId="{2B77B6A2-DDF5-0041-A502-15032C594ED9}" type="pres">
      <dgm:prSet presAssocID="{F028EA4C-9923-F542-AE44-939AE98DA8DE}" presName="connTx" presStyleLbl="parChTrans1D2" presStyleIdx="0" presStyleCnt="11"/>
      <dgm:spPr/>
      <dgm:t>
        <a:bodyPr/>
        <a:lstStyle/>
        <a:p>
          <a:endParaRPr lang="es-ES_tradnl"/>
        </a:p>
      </dgm:t>
    </dgm:pt>
    <dgm:pt modelId="{46E7409C-0415-584E-9C08-FC86E158D2D2}" type="pres">
      <dgm:prSet presAssocID="{5C903EFD-832D-1B49-8EB6-46EFB13E2442}" presName="node" presStyleLbl="node1" presStyleIdx="0" presStyleCnt="11" custScaleX="192322" custRadScaleRad="106849" custRadScaleInc="-13769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F080E7F-02AB-FB46-8E9D-3B64204C1A30}" type="pres">
      <dgm:prSet presAssocID="{33919C2E-9412-194A-8A9D-F803480719A6}" presName="Name9" presStyleLbl="parChTrans1D2" presStyleIdx="1" presStyleCnt="11"/>
      <dgm:spPr/>
      <dgm:t>
        <a:bodyPr/>
        <a:lstStyle/>
        <a:p>
          <a:endParaRPr lang="es-ES_tradnl"/>
        </a:p>
      </dgm:t>
    </dgm:pt>
    <dgm:pt modelId="{1D510510-DC45-9F4B-B6C4-B7C749923ECA}" type="pres">
      <dgm:prSet presAssocID="{33919C2E-9412-194A-8A9D-F803480719A6}" presName="connTx" presStyleLbl="parChTrans1D2" presStyleIdx="1" presStyleCnt="11"/>
      <dgm:spPr/>
      <dgm:t>
        <a:bodyPr/>
        <a:lstStyle/>
        <a:p>
          <a:endParaRPr lang="es-ES_tradnl"/>
        </a:p>
      </dgm:t>
    </dgm:pt>
    <dgm:pt modelId="{6589530E-6289-FE46-B238-E095A6C8F67A}" type="pres">
      <dgm:prSet presAssocID="{B03AC6CF-79DC-CE4E-AC71-B09AD79F1833}" presName="node" presStyleLbl="node1" presStyleIdx="1" presStyleCnt="11" custScaleX="205832" custRadScaleRad="114624" custRadScaleInc="1256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992F5E3-74D3-2B43-B449-8C03131DA8EF}" type="pres">
      <dgm:prSet presAssocID="{1F929B30-854E-4649-B2FD-BDDE77449B00}" presName="Name9" presStyleLbl="parChTrans1D2" presStyleIdx="2" presStyleCnt="11"/>
      <dgm:spPr/>
      <dgm:t>
        <a:bodyPr/>
        <a:lstStyle/>
        <a:p>
          <a:endParaRPr lang="es-ES_tradnl"/>
        </a:p>
      </dgm:t>
    </dgm:pt>
    <dgm:pt modelId="{F6A202AC-85B2-1542-A977-4E073C6D9731}" type="pres">
      <dgm:prSet presAssocID="{1F929B30-854E-4649-B2FD-BDDE77449B00}" presName="connTx" presStyleLbl="parChTrans1D2" presStyleIdx="2" presStyleCnt="11"/>
      <dgm:spPr/>
      <dgm:t>
        <a:bodyPr/>
        <a:lstStyle/>
        <a:p>
          <a:endParaRPr lang="es-ES_tradnl"/>
        </a:p>
      </dgm:t>
    </dgm:pt>
    <dgm:pt modelId="{9C27D709-7CC3-3E4D-A0E7-F31A022F9577}" type="pres">
      <dgm:prSet presAssocID="{F4FF3155-26D7-AE43-9EF1-42921E2CC8C4}" presName="node" presStyleLbl="node1" presStyleIdx="2" presStyleCnt="11" custScaleX="171022" custRadScaleRad="173090" custRadScaleInc="1412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D445867-817B-AC44-B63D-907FE6ADE674}" type="pres">
      <dgm:prSet presAssocID="{55690981-AAAB-8141-8AAA-71B2B5E8C43B}" presName="Name9" presStyleLbl="parChTrans1D2" presStyleIdx="3" presStyleCnt="11"/>
      <dgm:spPr/>
      <dgm:t>
        <a:bodyPr/>
        <a:lstStyle/>
        <a:p>
          <a:endParaRPr lang="es-ES_tradnl"/>
        </a:p>
      </dgm:t>
    </dgm:pt>
    <dgm:pt modelId="{82D4F2A8-4762-094E-BAD9-AC4BFD799954}" type="pres">
      <dgm:prSet presAssocID="{55690981-AAAB-8141-8AAA-71B2B5E8C43B}" presName="connTx" presStyleLbl="parChTrans1D2" presStyleIdx="3" presStyleCnt="11"/>
      <dgm:spPr/>
      <dgm:t>
        <a:bodyPr/>
        <a:lstStyle/>
        <a:p>
          <a:endParaRPr lang="es-ES_tradnl"/>
        </a:p>
      </dgm:t>
    </dgm:pt>
    <dgm:pt modelId="{14233148-FAC4-4041-804C-58F0172AC167}" type="pres">
      <dgm:prSet presAssocID="{8E78B03F-937F-0345-B8D3-073702D6AEDA}" presName="node" presStyleLbl="node1" presStyleIdx="3" presStyleCnt="11" custScaleX="182329" custRadScaleRad="163762" custRadScaleInc="-7173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16C6151-89FB-934A-8627-74CEC5997FDF}" type="pres">
      <dgm:prSet presAssocID="{3FE20AC3-AD25-5B4A-A5F3-3B5C1C31D4ED}" presName="Name9" presStyleLbl="parChTrans1D2" presStyleIdx="4" presStyleCnt="11"/>
      <dgm:spPr/>
      <dgm:t>
        <a:bodyPr/>
        <a:lstStyle/>
        <a:p>
          <a:endParaRPr lang="es-ES_tradnl"/>
        </a:p>
      </dgm:t>
    </dgm:pt>
    <dgm:pt modelId="{9B2409AF-0726-5B4D-9C1A-4D43D87BE78E}" type="pres">
      <dgm:prSet presAssocID="{3FE20AC3-AD25-5B4A-A5F3-3B5C1C31D4ED}" presName="connTx" presStyleLbl="parChTrans1D2" presStyleIdx="4" presStyleCnt="11"/>
      <dgm:spPr/>
      <dgm:t>
        <a:bodyPr/>
        <a:lstStyle/>
        <a:p>
          <a:endParaRPr lang="es-ES_tradnl"/>
        </a:p>
      </dgm:t>
    </dgm:pt>
    <dgm:pt modelId="{AC6514A2-BA34-9347-A48F-E412193B6E61}" type="pres">
      <dgm:prSet presAssocID="{34D4BBEF-5487-EC4C-B439-CD1A4E936E39}" presName="node" presStyleLbl="node1" presStyleIdx="4" presStyleCnt="11" custScaleX="173697" custRadScaleRad="164218" custRadScaleInc="-14599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EEEE50E-00D0-E843-809B-7C56D8DA5C13}" type="pres">
      <dgm:prSet presAssocID="{2352952E-DC28-304D-8162-274DB0CED08B}" presName="Name9" presStyleLbl="parChTrans1D2" presStyleIdx="5" presStyleCnt="11"/>
      <dgm:spPr/>
      <dgm:t>
        <a:bodyPr/>
        <a:lstStyle/>
        <a:p>
          <a:endParaRPr lang="es-ES_tradnl"/>
        </a:p>
      </dgm:t>
    </dgm:pt>
    <dgm:pt modelId="{88D2EC4E-A728-C74B-9162-7F5075D51087}" type="pres">
      <dgm:prSet presAssocID="{2352952E-DC28-304D-8162-274DB0CED08B}" presName="connTx" presStyleLbl="parChTrans1D2" presStyleIdx="5" presStyleCnt="11"/>
      <dgm:spPr/>
      <dgm:t>
        <a:bodyPr/>
        <a:lstStyle/>
        <a:p>
          <a:endParaRPr lang="es-ES_tradnl"/>
        </a:p>
      </dgm:t>
    </dgm:pt>
    <dgm:pt modelId="{F021CC44-ECE7-1847-9E32-6D234C767948}" type="pres">
      <dgm:prSet presAssocID="{04FB4009-BDA8-CB40-BD6D-7EB946A004D3}" presName="node" presStyleLbl="node1" presStyleIdx="5" presStyleCnt="11" custScaleX="181395" custRadScaleRad="113341" custRadScaleInc="-13820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A47ECE9-7623-0E4B-92B6-7A4630637C2C}" type="pres">
      <dgm:prSet presAssocID="{E8E22B30-460E-6F40-9C87-F2953F566123}" presName="Name9" presStyleLbl="parChTrans1D2" presStyleIdx="6" presStyleCnt="11"/>
      <dgm:spPr/>
      <dgm:t>
        <a:bodyPr/>
        <a:lstStyle/>
        <a:p>
          <a:endParaRPr lang="es-ES_tradnl"/>
        </a:p>
      </dgm:t>
    </dgm:pt>
    <dgm:pt modelId="{A992B5FB-5593-EC4F-80DB-263F9ECEAA66}" type="pres">
      <dgm:prSet presAssocID="{E8E22B30-460E-6F40-9C87-F2953F566123}" presName="connTx" presStyleLbl="parChTrans1D2" presStyleIdx="6" presStyleCnt="11"/>
      <dgm:spPr/>
      <dgm:t>
        <a:bodyPr/>
        <a:lstStyle/>
        <a:p>
          <a:endParaRPr lang="es-ES_tradnl"/>
        </a:p>
      </dgm:t>
    </dgm:pt>
    <dgm:pt modelId="{3196962D-E4E7-3B42-8F81-0B3B33C69748}" type="pres">
      <dgm:prSet presAssocID="{15552E52-436B-974E-81FE-9DDD94039C91}" presName="node" presStyleLbl="node1" presStyleIdx="6" presStyleCnt="11" custScaleX="200178" custRadScaleRad="115356" custRadScaleInc="12660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201A6FB-76DA-6D4E-8EAB-7829F4903609}" type="pres">
      <dgm:prSet presAssocID="{69DA73E4-D61B-2848-AB3E-A721B720EE08}" presName="Name9" presStyleLbl="parChTrans1D2" presStyleIdx="7" presStyleCnt="11"/>
      <dgm:spPr/>
      <dgm:t>
        <a:bodyPr/>
        <a:lstStyle/>
        <a:p>
          <a:endParaRPr lang="es-ES_tradnl"/>
        </a:p>
      </dgm:t>
    </dgm:pt>
    <dgm:pt modelId="{059995F3-12AA-834A-BB0C-9DBC2C05B20C}" type="pres">
      <dgm:prSet presAssocID="{69DA73E4-D61B-2848-AB3E-A721B720EE08}" presName="connTx" presStyleLbl="parChTrans1D2" presStyleIdx="7" presStyleCnt="11"/>
      <dgm:spPr/>
      <dgm:t>
        <a:bodyPr/>
        <a:lstStyle/>
        <a:p>
          <a:endParaRPr lang="es-ES_tradnl"/>
        </a:p>
      </dgm:t>
    </dgm:pt>
    <dgm:pt modelId="{F49DB7C0-BFB5-0A4D-8D98-B7FC3A13502F}" type="pres">
      <dgm:prSet presAssocID="{5F578C4A-6DD4-8341-BFE8-555B67DD8CFD}" presName="node" presStyleLbl="node1" presStyleIdx="7" presStyleCnt="11" custScaleX="178395" custRadScaleRad="197216" custRadScaleInc="11494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5FF13FE-805D-B341-B5AA-A087D6FB22CA}" type="pres">
      <dgm:prSet presAssocID="{6ECB88F3-975E-924C-AADB-C18833A3BBF1}" presName="Name9" presStyleLbl="parChTrans1D2" presStyleIdx="8" presStyleCnt="11"/>
      <dgm:spPr/>
      <dgm:t>
        <a:bodyPr/>
        <a:lstStyle/>
        <a:p>
          <a:endParaRPr lang="es-ES_tradnl"/>
        </a:p>
      </dgm:t>
    </dgm:pt>
    <dgm:pt modelId="{49779518-DEC7-314E-A7A5-E9940C862552}" type="pres">
      <dgm:prSet presAssocID="{6ECB88F3-975E-924C-AADB-C18833A3BBF1}" presName="connTx" presStyleLbl="parChTrans1D2" presStyleIdx="8" presStyleCnt="11"/>
      <dgm:spPr/>
      <dgm:t>
        <a:bodyPr/>
        <a:lstStyle/>
        <a:p>
          <a:endParaRPr lang="es-ES_tradnl"/>
        </a:p>
      </dgm:t>
    </dgm:pt>
    <dgm:pt modelId="{5C361525-11A3-FF4B-B2CD-7A0FF8C0C210}" type="pres">
      <dgm:prSet presAssocID="{1B8D3146-E73B-FD4C-B8AE-DDA042ABD8BC}" presName="node" presStyleLbl="node1" presStyleIdx="8" presStyleCnt="11" custScaleX="174808" custRadScaleRad="175900" custRadScaleInc="1031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62B6FC3-E154-A34D-B193-97ED95DBE142}" type="pres">
      <dgm:prSet presAssocID="{D497752E-C2A8-8B44-AD1B-9F151830A543}" presName="Name9" presStyleLbl="parChTrans1D2" presStyleIdx="9" presStyleCnt="11"/>
      <dgm:spPr/>
      <dgm:t>
        <a:bodyPr/>
        <a:lstStyle/>
        <a:p>
          <a:endParaRPr lang="es-ES_tradnl"/>
        </a:p>
      </dgm:t>
    </dgm:pt>
    <dgm:pt modelId="{8A2CBAA8-45A0-3140-8108-ED4767EB1B3A}" type="pres">
      <dgm:prSet presAssocID="{D497752E-C2A8-8B44-AD1B-9F151830A543}" presName="connTx" presStyleLbl="parChTrans1D2" presStyleIdx="9" presStyleCnt="11"/>
      <dgm:spPr/>
      <dgm:t>
        <a:bodyPr/>
        <a:lstStyle/>
        <a:p>
          <a:endParaRPr lang="es-ES_tradnl"/>
        </a:p>
      </dgm:t>
    </dgm:pt>
    <dgm:pt modelId="{05B298F0-048B-2244-ABF7-1C65439B721C}" type="pres">
      <dgm:prSet presAssocID="{730ACCC5-B6EE-BF4B-9089-60598D3DDA65}" presName="node" presStyleLbl="node1" presStyleIdx="9" presStyleCnt="11" custScaleX="163385" custRadScaleRad="188839" custRadScaleInc="-8388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8BCBFD6-4277-B94C-9D9C-3DB961903D14}" type="pres">
      <dgm:prSet presAssocID="{59E7A89E-B6CA-7846-AAE5-BEE728A31FA7}" presName="Name9" presStyleLbl="parChTrans1D2" presStyleIdx="10" presStyleCnt="11"/>
      <dgm:spPr/>
      <dgm:t>
        <a:bodyPr/>
        <a:lstStyle/>
        <a:p>
          <a:endParaRPr lang="es-ES_tradnl"/>
        </a:p>
      </dgm:t>
    </dgm:pt>
    <dgm:pt modelId="{3A9D2F9B-7C58-CF44-AC40-F5AF5E4790A4}" type="pres">
      <dgm:prSet presAssocID="{59E7A89E-B6CA-7846-AAE5-BEE728A31FA7}" presName="connTx" presStyleLbl="parChTrans1D2" presStyleIdx="10" presStyleCnt="11"/>
      <dgm:spPr/>
      <dgm:t>
        <a:bodyPr/>
        <a:lstStyle/>
        <a:p>
          <a:endParaRPr lang="es-ES_tradnl"/>
        </a:p>
      </dgm:t>
    </dgm:pt>
    <dgm:pt modelId="{CB1B935A-6DBA-614B-A310-F7D6A650160A}" type="pres">
      <dgm:prSet presAssocID="{22C91171-F1B1-964A-A186-0FA3AC88CD56}" presName="node" presStyleLbl="node1" presStyleIdx="10" presStyleCnt="11" custScaleX="167932" custRadScaleRad="174833" custRadScaleInc="-15399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D578282B-C926-3E4B-AE02-FA987675E963}" srcId="{2BFF3417-19AB-4048-B4E6-964816391E43}" destId="{B03AC6CF-79DC-CE4E-AC71-B09AD79F1833}" srcOrd="1" destOrd="0" parTransId="{33919C2E-9412-194A-8A9D-F803480719A6}" sibTransId="{979D0CD3-F6D4-5340-A1DB-73C25BA3B550}"/>
    <dgm:cxn modelId="{CAC0C7A6-E90B-A142-8348-FD92D5219946}" type="presOf" srcId="{22C91171-F1B1-964A-A186-0FA3AC88CD56}" destId="{CB1B935A-6DBA-614B-A310-F7D6A650160A}" srcOrd="0" destOrd="0" presId="urn:microsoft.com/office/officeart/2005/8/layout/radial1"/>
    <dgm:cxn modelId="{7252BA26-C5D6-0C45-A83B-B8651E765251}" srcId="{2BFF3417-19AB-4048-B4E6-964816391E43}" destId="{8E78B03F-937F-0345-B8D3-073702D6AEDA}" srcOrd="3" destOrd="0" parTransId="{55690981-AAAB-8141-8AAA-71B2B5E8C43B}" sibTransId="{425A9634-E352-F844-BE35-4EA46394C412}"/>
    <dgm:cxn modelId="{C0120CB5-6DBB-BC48-9FB2-8A70BEE4535F}" type="presOf" srcId="{E8E22B30-460E-6F40-9C87-F2953F566123}" destId="{CA47ECE9-7623-0E4B-92B6-7A4630637C2C}" srcOrd="0" destOrd="0" presId="urn:microsoft.com/office/officeart/2005/8/layout/radial1"/>
    <dgm:cxn modelId="{E1F855B8-5FF0-7348-8679-C0B6B9206F9B}" type="presOf" srcId="{55690981-AAAB-8141-8AAA-71B2B5E8C43B}" destId="{8D445867-817B-AC44-B63D-907FE6ADE674}" srcOrd="0" destOrd="0" presId="urn:microsoft.com/office/officeart/2005/8/layout/radial1"/>
    <dgm:cxn modelId="{05A655DB-859C-3947-B258-9F10CF1C43ED}" type="presOf" srcId="{6ECB88F3-975E-924C-AADB-C18833A3BBF1}" destId="{D5FF13FE-805D-B341-B5AA-A087D6FB22CA}" srcOrd="0" destOrd="0" presId="urn:microsoft.com/office/officeart/2005/8/layout/radial1"/>
    <dgm:cxn modelId="{7CC5375A-A48A-8143-A02D-9C4A34569E52}" type="presOf" srcId="{33919C2E-9412-194A-8A9D-F803480719A6}" destId="{1D510510-DC45-9F4B-B6C4-B7C749923ECA}" srcOrd="1" destOrd="0" presId="urn:microsoft.com/office/officeart/2005/8/layout/radial1"/>
    <dgm:cxn modelId="{2B82A5A4-AD48-0B44-9EA1-E920FC39795B}" type="presOf" srcId="{3FE20AC3-AD25-5B4A-A5F3-3B5C1C31D4ED}" destId="{316C6151-89FB-934A-8627-74CEC5997FDF}" srcOrd="0" destOrd="0" presId="urn:microsoft.com/office/officeart/2005/8/layout/radial1"/>
    <dgm:cxn modelId="{9DBA20B1-2B20-0C49-BE7C-5FA444C5CF61}" type="presOf" srcId="{59E7A89E-B6CA-7846-AAE5-BEE728A31FA7}" destId="{3A9D2F9B-7C58-CF44-AC40-F5AF5E4790A4}" srcOrd="1" destOrd="0" presId="urn:microsoft.com/office/officeart/2005/8/layout/radial1"/>
    <dgm:cxn modelId="{098820CA-DF51-BC41-ABF7-1DCF3C9EB9E4}" type="presOf" srcId="{33919C2E-9412-194A-8A9D-F803480719A6}" destId="{5F080E7F-02AB-FB46-8E9D-3B64204C1A30}" srcOrd="0" destOrd="0" presId="urn:microsoft.com/office/officeart/2005/8/layout/radial1"/>
    <dgm:cxn modelId="{9F92E358-B9E6-FC4E-9A2A-8C5D0B7C0844}" type="presOf" srcId="{B03AC6CF-79DC-CE4E-AC71-B09AD79F1833}" destId="{6589530E-6289-FE46-B238-E095A6C8F67A}" srcOrd="0" destOrd="0" presId="urn:microsoft.com/office/officeart/2005/8/layout/radial1"/>
    <dgm:cxn modelId="{58B1E1BD-F0E0-EB4B-BCA2-A9A28458DC2A}" type="presOf" srcId="{D497752E-C2A8-8B44-AD1B-9F151830A543}" destId="{8A2CBAA8-45A0-3140-8108-ED4767EB1B3A}" srcOrd="1" destOrd="0" presId="urn:microsoft.com/office/officeart/2005/8/layout/radial1"/>
    <dgm:cxn modelId="{59C54FD2-8DFC-1341-929C-A32C9D53EDED}" type="presOf" srcId="{1B8D3146-E73B-FD4C-B8AE-DDA042ABD8BC}" destId="{5C361525-11A3-FF4B-B2CD-7A0FF8C0C210}" srcOrd="0" destOrd="0" presId="urn:microsoft.com/office/officeart/2005/8/layout/radial1"/>
    <dgm:cxn modelId="{54F91C53-E404-5B4D-A580-D51FAFE465BA}" srcId="{2BFF3417-19AB-4048-B4E6-964816391E43}" destId="{5C903EFD-832D-1B49-8EB6-46EFB13E2442}" srcOrd="0" destOrd="0" parTransId="{F028EA4C-9923-F542-AE44-939AE98DA8DE}" sibTransId="{DBD87537-E8F5-2C40-AB68-107C0460932E}"/>
    <dgm:cxn modelId="{4D25F752-B44F-494A-AE87-15DF0F7F2318}" type="presOf" srcId="{34D4BBEF-5487-EC4C-B439-CD1A4E936E39}" destId="{AC6514A2-BA34-9347-A48F-E412193B6E61}" srcOrd="0" destOrd="0" presId="urn:microsoft.com/office/officeart/2005/8/layout/radial1"/>
    <dgm:cxn modelId="{BAD812C9-86D6-EF4C-9F59-18112AA862C8}" type="presOf" srcId="{5C903EFD-832D-1B49-8EB6-46EFB13E2442}" destId="{46E7409C-0415-584E-9C08-FC86E158D2D2}" srcOrd="0" destOrd="0" presId="urn:microsoft.com/office/officeart/2005/8/layout/radial1"/>
    <dgm:cxn modelId="{142401F6-AE50-954A-9B38-3B59E3D1D847}" srcId="{2BFF3417-19AB-4048-B4E6-964816391E43}" destId="{F4FF3155-26D7-AE43-9EF1-42921E2CC8C4}" srcOrd="2" destOrd="0" parTransId="{1F929B30-854E-4649-B2FD-BDDE77449B00}" sibTransId="{545F50AE-B8EC-7749-ABCA-12A49A01D18B}"/>
    <dgm:cxn modelId="{0BF49FCC-6CF4-6B4E-8B70-EBE1B7E5D120}" type="presOf" srcId="{3FE20AC3-AD25-5B4A-A5F3-3B5C1C31D4ED}" destId="{9B2409AF-0726-5B4D-9C1A-4D43D87BE78E}" srcOrd="1" destOrd="0" presId="urn:microsoft.com/office/officeart/2005/8/layout/radial1"/>
    <dgm:cxn modelId="{66BC0D02-78EB-E647-936D-94AAF4ACE809}" srcId="{2BFF3417-19AB-4048-B4E6-964816391E43}" destId="{34D4BBEF-5487-EC4C-B439-CD1A4E936E39}" srcOrd="4" destOrd="0" parTransId="{3FE20AC3-AD25-5B4A-A5F3-3B5C1C31D4ED}" sibTransId="{3FED72BC-FA47-6E4B-AEA8-7961BFC1552A}"/>
    <dgm:cxn modelId="{DD136976-EBBC-E347-B5C7-E1D39DE8E79B}" type="presOf" srcId="{6ECB88F3-975E-924C-AADB-C18833A3BBF1}" destId="{49779518-DEC7-314E-A7A5-E9940C862552}" srcOrd="1" destOrd="0" presId="urn:microsoft.com/office/officeart/2005/8/layout/radial1"/>
    <dgm:cxn modelId="{016B3EB5-FF1E-E140-B71E-785BC187FE4E}" type="presOf" srcId="{2352952E-DC28-304D-8162-274DB0CED08B}" destId="{EEEEE50E-00D0-E843-809B-7C56D8DA5C13}" srcOrd="0" destOrd="0" presId="urn:microsoft.com/office/officeart/2005/8/layout/radial1"/>
    <dgm:cxn modelId="{E7F07DBF-E0C2-004C-B0AA-5E51F87B4127}" type="presOf" srcId="{55690981-AAAB-8141-8AAA-71B2B5E8C43B}" destId="{82D4F2A8-4762-094E-BAD9-AC4BFD799954}" srcOrd="1" destOrd="0" presId="urn:microsoft.com/office/officeart/2005/8/layout/radial1"/>
    <dgm:cxn modelId="{75D2D6FC-5A36-3B40-9CCC-60E919945F26}" type="presOf" srcId="{59E7A89E-B6CA-7846-AAE5-BEE728A31FA7}" destId="{88BCBFD6-4277-B94C-9D9C-3DB961903D14}" srcOrd="0" destOrd="0" presId="urn:microsoft.com/office/officeart/2005/8/layout/radial1"/>
    <dgm:cxn modelId="{EC5F1A77-AFEB-4942-9B9F-89C816A587D5}" type="presOf" srcId="{F028EA4C-9923-F542-AE44-939AE98DA8DE}" destId="{2B77B6A2-DDF5-0041-A502-15032C594ED9}" srcOrd="1" destOrd="0" presId="urn:microsoft.com/office/officeart/2005/8/layout/radial1"/>
    <dgm:cxn modelId="{471C19CE-E436-CC44-AA11-E6ED683A9268}" type="presOf" srcId="{2BFF3417-19AB-4048-B4E6-964816391E43}" destId="{E15DFDBE-1885-D544-8B8B-C6F47B7045B9}" srcOrd="0" destOrd="0" presId="urn:microsoft.com/office/officeart/2005/8/layout/radial1"/>
    <dgm:cxn modelId="{EF94031D-0ECA-E84D-A4E6-4588839F1D43}" type="presOf" srcId="{8E78B03F-937F-0345-B8D3-073702D6AEDA}" destId="{14233148-FAC4-4041-804C-58F0172AC167}" srcOrd="0" destOrd="0" presId="urn:microsoft.com/office/officeart/2005/8/layout/radial1"/>
    <dgm:cxn modelId="{12FBA6E8-21E1-5244-845E-A8794EE87EB8}" srcId="{2BFF3417-19AB-4048-B4E6-964816391E43}" destId="{1B8D3146-E73B-FD4C-B8AE-DDA042ABD8BC}" srcOrd="8" destOrd="0" parTransId="{6ECB88F3-975E-924C-AADB-C18833A3BBF1}" sibTransId="{FC8F0AC8-CF9E-E544-9C38-78F90D0132E0}"/>
    <dgm:cxn modelId="{1944E7B7-946E-6D4F-8E97-9385AFEC055A}" type="presOf" srcId="{730ACCC5-B6EE-BF4B-9089-60598D3DDA65}" destId="{05B298F0-048B-2244-ABF7-1C65439B721C}" srcOrd="0" destOrd="0" presId="urn:microsoft.com/office/officeart/2005/8/layout/radial1"/>
    <dgm:cxn modelId="{5503D25E-610A-3642-BE1D-08B45DE8EA44}" type="presOf" srcId="{69DA73E4-D61B-2848-AB3E-A721B720EE08}" destId="{0201A6FB-76DA-6D4E-8EAB-7829F4903609}" srcOrd="0" destOrd="0" presId="urn:microsoft.com/office/officeart/2005/8/layout/radial1"/>
    <dgm:cxn modelId="{7C574023-8B72-3247-A990-41B3F42C5441}" srcId="{AD2CCE17-D22C-F848-81C0-90159A40A489}" destId="{2BFF3417-19AB-4048-B4E6-964816391E43}" srcOrd="0" destOrd="0" parTransId="{30B5C915-CB9F-1F46-9084-03688F3406E9}" sibTransId="{B6314814-82A3-4841-B50F-693D1EC080D9}"/>
    <dgm:cxn modelId="{512B2BB0-5192-0940-8824-34D1B5AE2ECC}" type="presOf" srcId="{2352952E-DC28-304D-8162-274DB0CED08B}" destId="{88D2EC4E-A728-C74B-9162-7F5075D51087}" srcOrd="1" destOrd="0" presId="urn:microsoft.com/office/officeart/2005/8/layout/radial1"/>
    <dgm:cxn modelId="{3F53894D-646A-2846-8466-E68DFB792941}" type="presOf" srcId="{F028EA4C-9923-F542-AE44-939AE98DA8DE}" destId="{CB9023F7-719F-D949-8E4F-4B83772FE404}" srcOrd="0" destOrd="0" presId="urn:microsoft.com/office/officeart/2005/8/layout/radial1"/>
    <dgm:cxn modelId="{5DCCE245-A89C-5C47-89D8-B2D995AB5D09}" srcId="{2BFF3417-19AB-4048-B4E6-964816391E43}" destId="{5F578C4A-6DD4-8341-BFE8-555B67DD8CFD}" srcOrd="7" destOrd="0" parTransId="{69DA73E4-D61B-2848-AB3E-A721B720EE08}" sibTransId="{5476C9EC-B34A-FA49-BE40-F5976FD8A714}"/>
    <dgm:cxn modelId="{7F93D31D-030B-6741-9DFB-7D52F4233950}" srcId="{2BFF3417-19AB-4048-B4E6-964816391E43}" destId="{22C91171-F1B1-964A-A186-0FA3AC88CD56}" srcOrd="10" destOrd="0" parTransId="{59E7A89E-B6CA-7846-AAE5-BEE728A31FA7}" sibTransId="{98FDD509-2C60-ED44-9668-390AB4249E99}"/>
    <dgm:cxn modelId="{EDE2738F-3BA2-9D4A-95CD-8F3EC0C61EF9}" type="presOf" srcId="{1F929B30-854E-4649-B2FD-BDDE77449B00}" destId="{F6A202AC-85B2-1542-A977-4E073C6D9731}" srcOrd="1" destOrd="0" presId="urn:microsoft.com/office/officeart/2005/8/layout/radial1"/>
    <dgm:cxn modelId="{3F49D918-4268-304F-AF55-F779B9BDDB37}" srcId="{2BFF3417-19AB-4048-B4E6-964816391E43}" destId="{04FB4009-BDA8-CB40-BD6D-7EB946A004D3}" srcOrd="5" destOrd="0" parTransId="{2352952E-DC28-304D-8162-274DB0CED08B}" sibTransId="{AF7E820F-C3DA-084B-8BA8-422C2BE47ABC}"/>
    <dgm:cxn modelId="{7984CB81-B165-D74E-8B99-4A7F60962002}" srcId="{2BFF3417-19AB-4048-B4E6-964816391E43}" destId="{730ACCC5-B6EE-BF4B-9089-60598D3DDA65}" srcOrd="9" destOrd="0" parTransId="{D497752E-C2A8-8B44-AD1B-9F151830A543}" sibTransId="{E6D95882-94F0-0241-A961-D0F0D014CA42}"/>
    <dgm:cxn modelId="{1CADCDBB-5575-014A-8026-19C21DCB74B2}" type="presOf" srcId="{E8E22B30-460E-6F40-9C87-F2953F566123}" destId="{A992B5FB-5593-EC4F-80DB-263F9ECEAA66}" srcOrd="1" destOrd="0" presId="urn:microsoft.com/office/officeart/2005/8/layout/radial1"/>
    <dgm:cxn modelId="{522D0A8D-8CA1-D947-A803-205E6FFEBAC1}" type="presOf" srcId="{AD2CCE17-D22C-F848-81C0-90159A40A489}" destId="{4BA5E547-2170-4E4C-95E3-0D681EDCCFA4}" srcOrd="0" destOrd="0" presId="urn:microsoft.com/office/officeart/2005/8/layout/radial1"/>
    <dgm:cxn modelId="{8DB4662A-205B-9547-BC33-DA5AA769885D}" type="presOf" srcId="{D497752E-C2A8-8B44-AD1B-9F151830A543}" destId="{062B6FC3-E154-A34D-B193-97ED95DBE142}" srcOrd="0" destOrd="0" presId="urn:microsoft.com/office/officeart/2005/8/layout/radial1"/>
    <dgm:cxn modelId="{13582413-B1EF-5947-80D9-AAA749E42B42}" srcId="{2BFF3417-19AB-4048-B4E6-964816391E43}" destId="{15552E52-436B-974E-81FE-9DDD94039C91}" srcOrd="6" destOrd="0" parTransId="{E8E22B30-460E-6F40-9C87-F2953F566123}" sibTransId="{2A6ABC74-A7B2-8C4D-BC5E-8EA09881A9A9}"/>
    <dgm:cxn modelId="{858C9E10-E647-4545-A7E7-53DA70AD110B}" type="presOf" srcId="{69DA73E4-D61B-2848-AB3E-A721B720EE08}" destId="{059995F3-12AA-834A-BB0C-9DBC2C05B20C}" srcOrd="1" destOrd="0" presId="urn:microsoft.com/office/officeart/2005/8/layout/radial1"/>
    <dgm:cxn modelId="{105CDFE0-437F-3446-BE7E-A1242F4E6B9C}" type="presOf" srcId="{5F578C4A-6DD4-8341-BFE8-555B67DD8CFD}" destId="{F49DB7C0-BFB5-0A4D-8D98-B7FC3A13502F}" srcOrd="0" destOrd="0" presId="urn:microsoft.com/office/officeart/2005/8/layout/radial1"/>
    <dgm:cxn modelId="{BC60D9C0-6E2C-9346-821D-3A625A3B1185}" type="presOf" srcId="{15552E52-436B-974E-81FE-9DDD94039C91}" destId="{3196962D-E4E7-3B42-8F81-0B3B33C69748}" srcOrd="0" destOrd="0" presId="urn:microsoft.com/office/officeart/2005/8/layout/radial1"/>
    <dgm:cxn modelId="{3A41EAB2-ACD1-BF44-98D7-190C81C3AF54}" type="presOf" srcId="{F4FF3155-26D7-AE43-9EF1-42921E2CC8C4}" destId="{9C27D709-7CC3-3E4D-A0E7-F31A022F9577}" srcOrd="0" destOrd="0" presId="urn:microsoft.com/office/officeart/2005/8/layout/radial1"/>
    <dgm:cxn modelId="{DB2A4027-2D81-504B-BA21-FB2E6E9F3BC8}" type="presOf" srcId="{04FB4009-BDA8-CB40-BD6D-7EB946A004D3}" destId="{F021CC44-ECE7-1847-9E32-6D234C767948}" srcOrd="0" destOrd="0" presId="urn:microsoft.com/office/officeart/2005/8/layout/radial1"/>
    <dgm:cxn modelId="{E0334BAF-C5CE-6D42-89B8-44C94CF7A243}" type="presOf" srcId="{1F929B30-854E-4649-B2FD-BDDE77449B00}" destId="{9992F5E3-74D3-2B43-B449-8C03131DA8EF}" srcOrd="0" destOrd="0" presId="urn:microsoft.com/office/officeart/2005/8/layout/radial1"/>
    <dgm:cxn modelId="{7DC55FED-2465-1243-B880-7D5E79A5F9FA}" type="presParOf" srcId="{4BA5E547-2170-4E4C-95E3-0D681EDCCFA4}" destId="{E15DFDBE-1885-D544-8B8B-C6F47B7045B9}" srcOrd="0" destOrd="0" presId="urn:microsoft.com/office/officeart/2005/8/layout/radial1"/>
    <dgm:cxn modelId="{1411FD5C-0E0F-C14C-9EA4-F8FE725C3112}" type="presParOf" srcId="{4BA5E547-2170-4E4C-95E3-0D681EDCCFA4}" destId="{CB9023F7-719F-D949-8E4F-4B83772FE404}" srcOrd="1" destOrd="0" presId="urn:microsoft.com/office/officeart/2005/8/layout/radial1"/>
    <dgm:cxn modelId="{599B0CA0-F673-C047-84A9-E490BAA6FF87}" type="presParOf" srcId="{CB9023F7-719F-D949-8E4F-4B83772FE404}" destId="{2B77B6A2-DDF5-0041-A502-15032C594ED9}" srcOrd="0" destOrd="0" presId="urn:microsoft.com/office/officeart/2005/8/layout/radial1"/>
    <dgm:cxn modelId="{074C2DDE-BB5B-3646-A243-CE97C2BE19DF}" type="presParOf" srcId="{4BA5E547-2170-4E4C-95E3-0D681EDCCFA4}" destId="{46E7409C-0415-584E-9C08-FC86E158D2D2}" srcOrd="2" destOrd="0" presId="urn:microsoft.com/office/officeart/2005/8/layout/radial1"/>
    <dgm:cxn modelId="{AB5AB608-5268-B34A-A7C4-9DB8DA3ED11E}" type="presParOf" srcId="{4BA5E547-2170-4E4C-95E3-0D681EDCCFA4}" destId="{5F080E7F-02AB-FB46-8E9D-3B64204C1A30}" srcOrd="3" destOrd="0" presId="urn:microsoft.com/office/officeart/2005/8/layout/radial1"/>
    <dgm:cxn modelId="{EE78EBD4-7215-D242-839E-76ABDF5A79DF}" type="presParOf" srcId="{5F080E7F-02AB-FB46-8E9D-3B64204C1A30}" destId="{1D510510-DC45-9F4B-B6C4-B7C749923ECA}" srcOrd="0" destOrd="0" presId="urn:microsoft.com/office/officeart/2005/8/layout/radial1"/>
    <dgm:cxn modelId="{5E42C07F-8B17-4C45-8579-502A1D26157F}" type="presParOf" srcId="{4BA5E547-2170-4E4C-95E3-0D681EDCCFA4}" destId="{6589530E-6289-FE46-B238-E095A6C8F67A}" srcOrd="4" destOrd="0" presId="urn:microsoft.com/office/officeart/2005/8/layout/radial1"/>
    <dgm:cxn modelId="{0D068CD0-25E3-5F41-9B91-579A247B69E1}" type="presParOf" srcId="{4BA5E547-2170-4E4C-95E3-0D681EDCCFA4}" destId="{9992F5E3-74D3-2B43-B449-8C03131DA8EF}" srcOrd="5" destOrd="0" presId="urn:microsoft.com/office/officeart/2005/8/layout/radial1"/>
    <dgm:cxn modelId="{1E52183F-C910-AB48-9CAA-3A813F31406C}" type="presParOf" srcId="{9992F5E3-74D3-2B43-B449-8C03131DA8EF}" destId="{F6A202AC-85B2-1542-A977-4E073C6D9731}" srcOrd="0" destOrd="0" presId="urn:microsoft.com/office/officeart/2005/8/layout/radial1"/>
    <dgm:cxn modelId="{3FC36655-A97D-6B4A-A788-31A397C6C1E0}" type="presParOf" srcId="{4BA5E547-2170-4E4C-95E3-0D681EDCCFA4}" destId="{9C27D709-7CC3-3E4D-A0E7-F31A022F9577}" srcOrd="6" destOrd="0" presId="urn:microsoft.com/office/officeart/2005/8/layout/radial1"/>
    <dgm:cxn modelId="{522B2205-0E8B-0340-9101-098EF4444502}" type="presParOf" srcId="{4BA5E547-2170-4E4C-95E3-0D681EDCCFA4}" destId="{8D445867-817B-AC44-B63D-907FE6ADE674}" srcOrd="7" destOrd="0" presId="urn:microsoft.com/office/officeart/2005/8/layout/radial1"/>
    <dgm:cxn modelId="{4000C727-6767-2643-BC64-D22316414B3F}" type="presParOf" srcId="{8D445867-817B-AC44-B63D-907FE6ADE674}" destId="{82D4F2A8-4762-094E-BAD9-AC4BFD799954}" srcOrd="0" destOrd="0" presId="urn:microsoft.com/office/officeart/2005/8/layout/radial1"/>
    <dgm:cxn modelId="{506ACB1A-1774-B340-9DAD-5E9F7644CB22}" type="presParOf" srcId="{4BA5E547-2170-4E4C-95E3-0D681EDCCFA4}" destId="{14233148-FAC4-4041-804C-58F0172AC167}" srcOrd="8" destOrd="0" presId="urn:microsoft.com/office/officeart/2005/8/layout/radial1"/>
    <dgm:cxn modelId="{E7422020-C07A-C344-A1B7-0CD6D366C64F}" type="presParOf" srcId="{4BA5E547-2170-4E4C-95E3-0D681EDCCFA4}" destId="{316C6151-89FB-934A-8627-74CEC5997FDF}" srcOrd="9" destOrd="0" presId="urn:microsoft.com/office/officeart/2005/8/layout/radial1"/>
    <dgm:cxn modelId="{E240A9B7-F7DD-624E-BB4E-C8798206D9F3}" type="presParOf" srcId="{316C6151-89FB-934A-8627-74CEC5997FDF}" destId="{9B2409AF-0726-5B4D-9C1A-4D43D87BE78E}" srcOrd="0" destOrd="0" presId="urn:microsoft.com/office/officeart/2005/8/layout/radial1"/>
    <dgm:cxn modelId="{D82FFBFC-4AF6-1940-A03A-3618C7E51047}" type="presParOf" srcId="{4BA5E547-2170-4E4C-95E3-0D681EDCCFA4}" destId="{AC6514A2-BA34-9347-A48F-E412193B6E61}" srcOrd="10" destOrd="0" presId="urn:microsoft.com/office/officeart/2005/8/layout/radial1"/>
    <dgm:cxn modelId="{20AC4335-6CA6-8643-92D1-44419FCB1A07}" type="presParOf" srcId="{4BA5E547-2170-4E4C-95E3-0D681EDCCFA4}" destId="{EEEEE50E-00D0-E843-809B-7C56D8DA5C13}" srcOrd="11" destOrd="0" presId="urn:microsoft.com/office/officeart/2005/8/layout/radial1"/>
    <dgm:cxn modelId="{04B6CE39-9B9C-F949-B604-2B1E5E5A386C}" type="presParOf" srcId="{EEEEE50E-00D0-E843-809B-7C56D8DA5C13}" destId="{88D2EC4E-A728-C74B-9162-7F5075D51087}" srcOrd="0" destOrd="0" presId="urn:microsoft.com/office/officeart/2005/8/layout/radial1"/>
    <dgm:cxn modelId="{1CB852FE-DA4F-C94A-A639-E7C9A079AA76}" type="presParOf" srcId="{4BA5E547-2170-4E4C-95E3-0D681EDCCFA4}" destId="{F021CC44-ECE7-1847-9E32-6D234C767948}" srcOrd="12" destOrd="0" presId="urn:microsoft.com/office/officeart/2005/8/layout/radial1"/>
    <dgm:cxn modelId="{79571B93-5909-AD46-BC25-EFED1CEB8914}" type="presParOf" srcId="{4BA5E547-2170-4E4C-95E3-0D681EDCCFA4}" destId="{CA47ECE9-7623-0E4B-92B6-7A4630637C2C}" srcOrd="13" destOrd="0" presId="urn:microsoft.com/office/officeart/2005/8/layout/radial1"/>
    <dgm:cxn modelId="{34E41AD1-89DA-574E-8E6B-CDDCBA653E96}" type="presParOf" srcId="{CA47ECE9-7623-0E4B-92B6-7A4630637C2C}" destId="{A992B5FB-5593-EC4F-80DB-263F9ECEAA66}" srcOrd="0" destOrd="0" presId="urn:microsoft.com/office/officeart/2005/8/layout/radial1"/>
    <dgm:cxn modelId="{1591D464-5200-4A41-826E-BF179E0F6876}" type="presParOf" srcId="{4BA5E547-2170-4E4C-95E3-0D681EDCCFA4}" destId="{3196962D-E4E7-3B42-8F81-0B3B33C69748}" srcOrd="14" destOrd="0" presId="urn:microsoft.com/office/officeart/2005/8/layout/radial1"/>
    <dgm:cxn modelId="{67368D24-417A-424D-99E8-245913C1E4E9}" type="presParOf" srcId="{4BA5E547-2170-4E4C-95E3-0D681EDCCFA4}" destId="{0201A6FB-76DA-6D4E-8EAB-7829F4903609}" srcOrd="15" destOrd="0" presId="urn:microsoft.com/office/officeart/2005/8/layout/radial1"/>
    <dgm:cxn modelId="{0DD09711-9C7F-B14D-A75B-A2E372CD68D8}" type="presParOf" srcId="{0201A6FB-76DA-6D4E-8EAB-7829F4903609}" destId="{059995F3-12AA-834A-BB0C-9DBC2C05B20C}" srcOrd="0" destOrd="0" presId="urn:microsoft.com/office/officeart/2005/8/layout/radial1"/>
    <dgm:cxn modelId="{9D686AA0-85F6-5642-87EE-F3893EA52D33}" type="presParOf" srcId="{4BA5E547-2170-4E4C-95E3-0D681EDCCFA4}" destId="{F49DB7C0-BFB5-0A4D-8D98-B7FC3A13502F}" srcOrd="16" destOrd="0" presId="urn:microsoft.com/office/officeart/2005/8/layout/radial1"/>
    <dgm:cxn modelId="{F3D39E6D-BBBC-B340-AF78-3F9F14E9590D}" type="presParOf" srcId="{4BA5E547-2170-4E4C-95E3-0D681EDCCFA4}" destId="{D5FF13FE-805D-B341-B5AA-A087D6FB22CA}" srcOrd="17" destOrd="0" presId="urn:microsoft.com/office/officeart/2005/8/layout/radial1"/>
    <dgm:cxn modelId="{B4622201-A543-E44C-BD25-006D656258E8}" type="presParOf" srcId="{D5FF13FE-805D-B341-B5AA-A087D6FB22CA}" destId="{49779518-DEC7-314E-A7A5-E9940C862552}" srcOrd="0" destOrd="0" presId="urn:microsoft.com/office/officeart/2005/8/layout/radial1"/>
    <dgm:cxn modelId="{AB7F0363-2370-724E-BB1B-FB1F062E88CF}" type="presParOf" srcId="{4BA5E547-2170-4E4C-95E3-0D681EDCCFA4}" destId="{5C361525-11A3-FF4B-B2CD-7A0FF8C0C210}" srcOrd="18" destOrd="0" presId="urn:microsoft.com/office/officeart/2005/8/layout/radial1"/>
    <dgm:cxn modelId="{EA1791C8-DD19-4A4D-9264-D3A0B8050634}" type="presParOf" srcId="{4BA5E547-2170-4E4C-95E3-0D681EDCCFA4}" destId="{062B6FC3-E154-A34D-B193-97ED95DBE142}" srcOrd="19" destOrd="0" presId="urn:microsoft.com/office/officeart/2005/8/layout/radial1"/>
    <dgm:cxn modelId="{2038333B-EC48-5545-82A7-7235B1C9623A}" type="presParOf" srcId="{062B6FC3-E154-A34D-B193-97ED95DBE142}" destId="{8A2CBAA8-45A0-3140-8108-ED4767EB1B3A}" srcOrd="0" destOrd="0" presId="urn:microsoft.com/office/officeart/2005/8/layout/radial1"/>
    <dgm:cxn modelId="{11D62BB5-492A-0147-A07C-113FC42B8A23}" type="presParOf" srcId="{4BA5E547-2170-4E4C-95E3-0D681EDCCFA4}" destId="{05B298F0-048B-2244-ABF7-1C65439B721C}" srcOrd="20" destOrd="0" presId="urn:microsoft.com/office/officeart/2005/8/layout/radial1"/>
    <dgm:cxn modelId="{112F8B3C-A1AD-D44B-A8BC-78526A182DB5}" type="presParOf" srcId="{4BA5E547-2170-4E4C-95E3-0D681EDCCFA4}" destId="{88BCBFD6-4277-B94C-9D9C-3DB961903D14}" srcOrd="21" destOrd="0" presId="urn:microsoft.com/office/officeart/2005/8/layout/radial1"/>
    <dgm:cxn modelId="{5A66D82E-FEE0-9D46-8540-3233CE1716E4}" type="presParOf" srcId="{88BCBFD6-4277-B94C-9D9C-3DB961903D14}" destId="{3A9D2F9B-7C58-CF44-AC40-F5AF5E4790A4}" srcOrd="0" destOrd="0" presId="urn:microsoft.com/office/officeart/2005/8/layout/radial1"/>
    <dgm:cxn modelId="{68C6EEE9-7A7F-1340-98D7-DD4530572CEE}" type="presParOf" srcId="{4BA5E547-2170-4E4C-95E3-0D681EDCCFA4}" destId="{CB1B935A-6DBA-614B-A310-F7D6A650160A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77988B-C0E2-F443-8C75-6B0E0A89E301}" type="doc">
      <dgm:prSet loTypeId="urn:microsoft.com/office/officeart/2005/8/layout/radial1" loCatId="" qsTypeId="urn:microsoft.com/office/officeart/2005/8/quickstyle/simple4" qsCatId="simple" csTypeId="urn:microsoft.com/office/officeart/2005/8/colors/colorful1#3" csCatId="colorful" phldr="1"/>
      <dgm:spPr/>
      <dgm:t>
        <a:bodyPr/>
        <a:lstStyle/>
        <a:p>
          <a:endParaRPr lang="es-ES_tradnl"/>
        </a:p>
      </dgm:t>
    </dgm:pt>
    <dgm:pt modelId="{6EBF6615-03EC-194A-813E-5BBD1943B116}">
      <dgm:prSet phldrT="[Texto]"/>
      <dgm:spPr/>
      <dgm:t>
        <a:bodyPr/>
        <a:lstStyle/>
        <a:p>
          <a:r>
            <a:rPr lang="es-ES_tradnl" dirty="0" smtClean="0"/>
            <a:t>LEY DE FISCALIZACIÓN Y RENDICIÓN DE CUENTAS DE LA FEDERACIÓN.</a:t>
          </a:r>
          <a:endParaRPr lang="es-ES_tradnl" dirty="0"/>
        </a:p>
      </dgm:t>
    </dgm:pt>
    <dgm:pt modelId="{0F549359-BE8B-0A4D-BDDF-4510690D6F69}" type="parTrans" cxnId="{EB0A91D7-D4CE-E94B-AE9F-FB9D9008C041}">
      <dgm:prSet/>
      <dgm:spPr/>
      <dgm:t>
        <a:bodyPr/>
        <a:lstStyle/>
        <a:p>
          <a:endParaRPr lang="es-ES_tradnl"/>
        </a:p>
      </dgm:t>
    </dgm:pt>
    <dgm:pt modelId="{946D708E-0166-6648-BC30-4C6768468C46}" type="sibTrans" cxnId="{EB0A91D7-D4CE-E94B-AE9F-FB9D9008C041}">
      <dgm:prSet/>
      <dgm:spPr/>
      <dgm:t>
        <a:bodyPr/>
        <a:lstStyle/>
        <a:p>
          <a:endParaRPr lang="es-ES_tradnl"/>
        </a:p>
      </dgm:t>
    </dgm:pt>
    <dgm:pt modelId="{886BFD0D-5D88-C946-8D08-05BCCF854D77}">
      <dgm:prSet phldrT="[Texto]" custT="1"/>
      <dgm:spPr/>
      <dgm:t>
        <a:bodyPr/>
        <a:lstStyle/>
        <a:p>
          <a:r>
            <a:rPr lang="es-ES_tradnl" sz="1400" dirty="0" smtClean="0"/>
            <a:t>Arts. 74, II y VI, 73, XXIV y 79 Constitucional.</a:t>
          </a:r>
          <a:endParaRPr lang="es-ES_tradnl" sz="1400" dirty="0"/>
        </a:p>
      </dgm:t>
    </dgm:pt>
    <dgm:pt modelId="{67F337C7-3584-7B48-8E3A-999AA9C94B87}" type="parTrans" cxnId="{BDD870E9-DD06-EA44-945D-DAE717917D1C}">
      <dgm:prSet/>
      <dgm:spPr/>
      <dgm:t>
        <a:bodyPr/>
        <a:lstStyle/>
        <a:p>
          <a:endParaRPr lang="es-ES_tradnl"/>
        </a:p>
      </dgm:t>
    </dgm:pt>
    <dgm:pt modelId="{5FA70536-9513-0949-8866-F74790519713}" type="sibTrans" cxnId="{BDD870E9-DD06-EA44-945D-DAE717917D1C}">
      <dgm:prSet/>
      <dgm:spPr/>
      <dgm:t>
        <a:bodyPr/>
        <a:lstStyle/>
        <a:p>
          <a:endParaRPr lang="es-ES_tradnl"/>
        </a:p>
      </dgm:t>
    </dgm:pt>
    <dgm:pt modelId="{3787A5BC-C30C-D446-BED4-3A57A614D4CB}">
      <dgm:prSet phldrT="[Texto]" custT="1"/>
      <dgm:spPr/>
      <dgm:t>
        <a:bodyPr/>
        <a:lstStyle/>
        <a:p>
          <a:r>
            <a:rPr lang="es-ES_tradnl" sz="1400" dirty="0" smtClean="0"/>
            <a:t>ASF. Imposición de multas, no así de sanciones económicas.</a:t>
          </a:r>
          <a:endParaRPr lang="es-ES_tradnl" sz="1400" dirty="0"/>
        </a:p>
      </dgm:t>
    </dgm:pt>
    <dgm:pt modelId="{082907EB-9C0F-2649-A911-B6FE7F63FA24}" type="parTrans" cxnId="{E9A80837-AB6A-2A48-A57C-CB892DCEB6B7}">
      <dgm:prSet/>
      <dgm:spPr/>
      <dgm:t>
        <a:bodyPr/>
        <a:lstStyle/>
        <a:p>
          <a:endParaRPr lang="es-ES_tradnl"/>
        </a:p>
      </dgm:t>
    </dgm:pt>
    <dgm:pt modelId="{E6C14488-D720-8A46-84C8-1A911F7812B4}" type="sibTrans" cxnId="{E9A80837-AB6A-2A48-A57C-CB892DCEB6B7}">
      <dgm:prSet/>
      <dgm:spPr/>
      <dgm:t>
        <a:bodyPr/>
        <a:lstStyle/>
        <a:p>
          <a:endParaRPr lang="es-ES_tradnl"/>
        </a:p>
      </dgm:t>
    </dgm:pt>
    <dgm:pt modelId="{1552709A-3755-F54E-B46A-5DB234777524}">
      <dgm:prSet phldrT="[Texto]" custT="1"/>
      <dgm:spPr/>
      <dgm:t>
        <a:bodyPr/>
        <a:lstStyle/>
        <a:p>
          <a:r>
            <a:rPr lang="es-ES_tradnl" sz="1400" dirty="0" smtClean="0"/>
            <a:t>ASF en el PRA. Podrá investigar y substanciar faltas administrativas graves.</a:t>
          </a:r>
          <a:endParaRPr lang="es-ES_tradnl" sz="1400" dirty="0"/>
        </a:p>
      </dgm:t>
    </dgm:pt>
    <dgm:pt modelId="{97AD67E6-B91A-4445-BE05-12588CF5700F}" type="parTrans" cxnId="{C5CCDCA8-655F-0D41-ABF1-E573A6913A29}">
      <dgm:prSet/>
      <dgm:spPr/>
      <dgm:t>
        <a:bodyPr/>
        <a:lstStyle/>
        <a:p>
          <a:endParaRPr lang="es-ES_tradnl"/>
        </a:p>
      </dgm:t>
    </dgm:pt>
    <dgm:pt modelId="{707C78E4-6D65-2047-981E-3B1B61FE9FC6}" type="sibTrans" cxnId="{C5CCDCA8-655F-0D41-ABF1-E573A6913A29}">
      <dgm:prSet/>
      <dgm:spPr/>
      <dgm:t>
        <a:bodyPr/>
        <a:lstStyle/>
        <a:p>
          <a:endParaRPr lang="es-ES_tradnl"/>
        </a:p>
      </dgm:t>
    </dgm:pt>
    <dgm:pt modelId="{092128CE-40B3-6E45-9F31-7902DEC99D65}">
      <dgm:prSet phldrT="[Texto]" custT="1"/>
      <dgm:spPr/>
      <dgm:t>
        <a:bodyPr/>
        <a:lstStyle/>
        <a:p>
          <a:r>
            <a:rPr lang="es-ES_tradnl" sz="1400" dirty="0" smtClean="0"/>
            <a:t>Facultades de la Auditoría Superior de la Federación.</a:t>
          </a:r>
          <a:endParaRPr lang="es-ES_tradnl" sz="1400" dirty="0"/>
        </a:p>
      </dgm:t>
    </dgm:pt>
    <dgm:pt modelId="{14D2E7A5-45AC-D846-A090-39C653F7B6FF}" type="parTrans" cxnId="{AD298309-5857-7A4C-A529-CC181845FCD6}">
      <dgm:prSet/>
      <dgm:spPr/>
      <dgm:t>
        <a:bodyPr/>
        <a:lstStyle/>
        <a:p>
          <a:endParaRPr lang="es-ES_tradnl"/>
        </a:p>
      </dgm:t>
    </dgm:pt>
    <dgm:pt modelId="{A4104C52-55FE-3948-ACF3-AFB17CDCC62E}" type="sibTrans" cxnId="{AD298309-5857-7A4C-A529-CC181845FCD6}">
      <dgm:prSet/>
      <dgm:spPr/>
      <dgm:t>
        <a:bodyPr/>
        <a:lstStyle/>
        <a:p>
          <a:endParaRPr lang="es-ES_tradnl"/>
        </a:p>
      </dgm:t>
    </dgm:pt>
    <dgm:pt modelId="{1D37E668-3945-7E4F-9C45-3765BFA39CAE}">
      <dgm:prSet custT="1"/>
      <dgm:spPr/>
      <dgm:t>
        <a:bodyPr/>
        <a:lstStyle/>
        <a:p>
          <a:r>
            <a:rPr lang="es-ES_tradnl" sz="1400" dirty="0" smtClean="0"/>
            <a:t>ASF en el PRA. Podrá investigar, substanciar y resolver faltas administrativas no graves únicamente tratándose de su personal interno.</a:t>
          </a:r>
          <a:endParaRPr lang="es-ES_tradnl" sz="1400" dirty="0"/>
        </a:p>
      </dgm:t>
    </dgm:pt>
    <dgm:pt modelId="{F1FBC47B-C44F-AF40-9339-D20514EB8D6F}" type="parTrans" cxnId="{AAD07DE6-545C-A24E-9BBA-04441AE8AD94}">
      <dgm:prSet/>
      <dgm:spPr/>
      <dgm:t>
        <a:bodyPr/>
        <a:lstStyle/>
        <a:p>
          <a:endParaRPr lang="es-ES_tradnl"/>
        </a:p>
      </dgm:t>
    </dgm:pt>
    <dgm:pt modelId="{18E59933-CF28-9D43-86E3-70A40A383BEA}" type="sibTrans" cxnId="{AAD07DE6-545C-A24E-9BBA-04441AE8AD94}">
      <dgm:prSet/>
      <dgm:spPr/>
      <dgm:t>
        <a:bodyPr/>
        <a:lstStyle/>
        <a:p>
          <a:endParaRPr lang="es-ES_tradnl"/>
        </a:p>
      </dgm:t>
    </dgm:pt>
    <dgm:pt modelId="{53B3B930-775D-8F44-899A-04D53C57F452}">
      <dgm:prSet custT="1"/>
      <dgm:spPr/>
      <dgm:t>
        <a:bodyPr/>
        <a:lstStyle/>
        <a:p>
          <a:r>
            <a:rPr lang="es-ES_tradnl" sz="1400" dirty="0" smtClean="0"/>
            <a:t>ASF podrá fiscalizar a cualquier ente de la Administración Pública Federal, Local y Municipal con respecto a los capitales federales, independientemente que hayan sido fiscalizados con antelación por otros entes.</a:t>
          </a:r>
          <a:endParaRPr lang="es-ES_tradnl" sz="1400" dirty="0"/>
        </a:p>
      </dgm:t>
    </dgm:pt>
    <dgm:pt modelId="{38B7B130-594D-9447-AF39-4EFF715B0C58}" type="parTrans" cxnId="{85A0E890-67E4-4B4C-AE44-80DFE233C32A}">
      <dgm:prSet/>
      <dgm:spPr/>
      <dgm:t>
        <a:bodyPr/>
        <a:lstStyle/>
        <a:p>
          <a:endParaRPr lang="es-ES_tradnl"/>
        </a:p>
      </dgm:t>
    </dgm:pt>
    <dgm:pt modelId="{A2510017-79BD-6149-BAD4-5B4DE795C355}" type="sibTrans" cxnId="{85A0E890-67E4-4B4C-AE44-80DFE233C32A}">
      <dgm:prSet/>
      <dgm:spPr/>
      <dgm:t>
        <a:bodyPr/>
        <a:lstStyle/>
        <a:p>
          <a:endParaRPr lang="es-ES_tradnl"/>
        </a:p>
      </dgm:t>
    </dgm:pt>
    <dgm:pt modelId="{D9C153D2-2CA7-8945-820E-3BDE550E41C8}">
      <dgm:prSet custT="1"/>
      <dgm:spPr/>
      <dgm:t>
        <a:bodyPr/>
        <a:lstStyle/>
        <a:p>
          <a:r>
            <a:rPr lang="es-ES_tradnl" sz="1400" dirty="0" smtClean="0"/>
            <a:t>Podrá investigar faltas administrativas graves mediante denuncia, de oficio o por su fiscalización. </a:t>
          </a:r>
          <a:endParaRPr lang="es-ES_tradnl" sz="1400" dirty="0"/>
        </a:p>
      </dgm:t>
    </dgm:pt>
    <dgm:pt modelId="{3FF3E295-51C0-ED4C-9491-10C133BFF07D}" type="parTrans" cxnId="{E9535575-6ED9-2542-8025-54FBBFD5A9BB}">
      <dgm:prSet/>
      <dgm:spPr/>
      <dgm:t>
        <a:bodyPr/>
        <a:lstStyle/>
        <a:p>
          <a:endParaRPr lang="es-ES_tradnl"/>
        </a:p>
      </dgm:t>
    </dgm:pt>
    <dgm:pt modelId="{5A430CA6-A3F4-8F46-B481-1F9E0A4F4B2C}" type="sibTrans" cxnId="{E9535575-6ED9-2542-8025-54FBBFD5A9BB}">
      <dgm:prSet/>
      <dgm:spPr/>
      <dgm:t>
        <a:bodyPr/>
        <a:lstStyle/>
        <a:p>
          <a:endParaRPr lang="es-ES_tradnl"/>
        </a:p>
      </dgm:t>
    </dgm:pt>
    <dgm:pt modelId="{F20900D9-DCB2-1C48-B032-E2DA517E1E1D}" type="pres">
      <dgm:prSet presAssocID="{3877988B-C0E2-F443-8C75-6B0E0A89E30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EDFD6642-82FA-7948-8945-4BF084905F61}" type="pres">
      <dgm:prSet presAssocID="{6EBF6615-03EC-194A-813E-5BBD1943B116}" presName="centerShape" presStyleLbl="node0" presStyleIdx="0" presStyleCnt="1" custScaleX="228486" custScaleY="157852"/>
      <dgm:spPr/>
      <dgm:t>
        <a:bodyPr/>
        <a:lstStyle/>
        <a:p>
          <a:endParaRPr lang="es-ES_tradnl"/>
        </a:p>
      </dgm:t>
    </dgm:pt>
    <dgm:pt modelId="{F4127FF2-07DD-5D4A-853D-AB57D6E52ED4}" type="pres">
      <dgm:prSet presAssocID="{67F337C7-3584-7B48-8E3A-999AA9C94B87}" presName="Name9" presStyleLbl="parChTrans1D2" presStyleIdx="0" presStyleCnt="7"/>
      <dgm:spPr/>
      <dgm:t>
        <a:bodyPr/>
        <a:lstStyle/>
        <a:p>
          <a:endParaRPr lang="es-ES_tradnl"/>
        </a:p>
      </dgm:t>
    </dgm:pt>
    <dgm:pt modelId="{DA20D6F0-6DEC-CC4E-B273-F9B4AF81596A}" type="pres">
      <dgm:prSet presAssocID="{67F337C7-3584-7B48-8E3A-999AA9C94B87}" presName="connTx" presStyleLbl="parChTrans1D2" presStyleIdx="0" presStyleCnt="7"/>
      <dgm:spPr/>
      <dgm:t>
        <a:bodyPr/>
        <a:lstStyle/>
        <a:p>
          <a:endParaRPr lang="es-ES_tradnl"/>
        </a:p>
      </dgm:t>
    </dgm:pt>
    <dgm:pt modelId="{68FB01DB-3481-0849-9EEC-DE840FA979C0}" type="pres">
      <dgm:prSet presAssocID="{886BFD0D-5D88-C946-8D08-05BCCF854D77}" presName="node" presStyleLbl="node1" presStyleIdx="0" presStyleCnt="7" custScaleX="18101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EE40A39-C3E0-B84A-96B9-FDA20543298F}" type="pres">
      <dgm:prSet presAssocID="{082907EB-9C0F-2649-A911-B6FE7F63FA24}" presName="Name9" presStyleLbl="parChTrans1D2" presStyleIdx="1" presStyleCnt="7"/>
      <dgm:spPr/>
      <dgm:t>
        <a:bodyPr/>
        <a:lstStyle/>
        <a:p>
          <a:endParaRPr lang="es-ES_tradnl"/>
        </a:p>
      </dgm:t>
    </dgm:pt>
    <dgm:pt modelId="{0C69DC70-540A-164E-A682-7FA0A0A4FACC}" type="pres">
      <dgm:prSet presAssocID="{082907EB-9C0F-2649-A911-B6FE7F63FA24}" presName="connTx" presStyleLbl="parChTrans1D2" presStyleIdx="1" presStyleCnt="7"/>
      <dgm:spPr/>
      <dgm:t>
        <a:bodyPr/>
        <a:lstStyle/>
        <a:p>
          <a:endParaRPr lang="es-ES_tradnl"/>
        </a:p>
      </dgm:t>
    </dgm:pt>
    <dgm:pt modelId="{7A9EF283-CE3D-D34E-AB66-2C05EE977502}" type="pres">
      <dgm:prSet presAssocID="{3787A5BC-C30C-D446-BED4-3A57A614D4CB}" presName="node" presStyleLbl="node1" presStyleIdx="1" presStyleCnt="7" custScaleX="189697" custRadScaleRad="155109" custRadScaleInc="3665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896E8A5-2FAA-6E46-9ED4-03C685A13675}" type="pres">
      <dgm:prSet presAssocID="{97AD67E6-B91A-4445-BE05-12588CF5700F}" presName="Name9" presStyleLbl="parChTrans1D2" presStyleIdx="2" presStyleCnt="7"/>
      <dgm:spPr/>
      <dgm:t>
        <a:bodyPr/>
        <a:lstStyle/>
        <a:p>
          <a:endParaRPr lang="es-ES_tradnl"/>
        </a:p>
      </dgm:t>
    </dgm:pt>
    <dgm:pt modelId="{2E85E998-C4BD-3145-BB2F-FD5867969A74}" type="pres">
      <dgm:prSet presAssocID="{97AD67E6-B91A-4445-BE05-12588CF5700F}" presName="connTx" presStyleLbl="parChTrans1D2" presStyleIdx="2" presStyleCnt="7"/>
      <dgm:spPr/>
      <dgm:t>
        <a:bodyPr/>
        <a:lstStyle/>
        <a:p>
          <a:endParaRPr lang="es-ES_tradnl"/>
        </a:p>
      </dgm:t>
    </dgm:pt>
    <dgm:pt modelId="{4B2183EF-FB93-4542-93FB-C79681A5E881}" type="pres">
      <dgm:prSet presAssocID="{1552709A-3755-F54E-B46A-5DB234777524}" presName="node" presStyleLbl="node1" presStyleIdx="2" presStyleCnt="7" custScaleX="152449" custRadScaleRad="172685" custRadScaleInc="-3508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D0A035E-3368-F446-B0BD-EBA5302D97B4}" type="pres">
      <dgm:prSet presAssocID="{F1FBC47B-C44F-AF40-9339-D20514EB8D6F}" presName="Name9" presStyleLbl="parChTrans1D2" presStyleIdx="3" presStyleCnt="7"/>
      <dgm:spPr/>
      <dgm:t>
        <a:bodyPr/>
        <a:lstStyle/>
        <a:p>
          <a:endParaRPr lang="es-ES_tradnl"/>
        </a:p>
      </dgm:t>
    </dgm:pt>
    <dgm:pt modelId="{BCC7CD9E-673C-004C-BFDF-F86040CE50BA}" type="pres">
      <dgm:prSet presAssocID="{F1FBC47B-C44F-AF40-9339-D20514EB8D6F}" presName="connTx" presStyleLbl="parChTrans1D2" presStyleIdx="3" presStyleCnt="7"/>
      <dgm:spPr/>
      <dgm:t>
        <a:bodyPr/>
        <a:lstStyle/>
        <a:p>
          <a:endParaRPr lang="es-ES_tradnl"/>
        </a:p>
      </dgm:t>
    </dgm:pt>
    <dgm:pt modelId="{58C20C80-54F3-6942-9E39-3F6DCA0C98EF}" type="pres">
      <dgm:prSet presAssocID="{1D37E668-3945-7E4F-9C45-3765BFA39CAE}" presName="node" presStyleLbl="node1" presStyleIdx="3" presStyleCnt="7" custScaleX="15701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00CCA7E-DDEC-2C46-8FCE-C36E17CF9746}" type="pres">
      <dgm:prSet presAssocID="{3FF3E295-51C0-ED4C-9491-10C133BFF07D}" presName="Name9" presStyleLbl="parChTrans1D2" presStyleIdx="4" presStyleCnt="7"/>
      <dgm:spPr/>
      <dgm:t>
        <a:bodyPr/>
        <a:lstStyle/>
        <a:p>
          <a:endParaRPr lang="es-ES_tradnl"/>
        </a:p>
      </dgm:t>
    </dgm:pt>
    <dgm:pt modelId="{E2ED389A-98BB-0E4E-8E0B-7519F9E54976}" type="pres">
      <dgm:prSet presAssocID="{3FF3E295-51C0-ED4C-9491-10C133BFF07D}" presName="connTx" presStyleLbl="parChTrans1D2" presStyleIdx="4" presStyleCnt="7"/>
      <dgm:spPr/>
      <dgm:t>
        <a:bodyPr/>
        <a:lstStyle/>
        <a:p>
          <a:endParaRPr lang="es-ES_tradnl"/>
        </a:p>
      </dgm:t>
    </dgm:pt>
    <dgm:pt modelId="{11357A5E-0DC1-8D4C-BC27-D8DF88AFBF71}" type="pres">
      <dgm:prSet presAssocID="{D9C153D2-2CA7-8945-820E-3BDE550E41C8}" presName="node" presStyleLbl="node1" presStyleIdx="4" presStyleCnt="7" custScaleX="168810" custRadScaleRad="178783" custRadScaleInc="13632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3646F3D-9060-7446-B4D6-8CA71232FD17}" type="pres">
      <dgm:prSet presAssocID="{38B7B130-594D-9447-AF39-4EFF715B0C58}" presName="Name9" presStyleLbl="parChTrans1D2" presStyleIdx="5" presStyleCnt="7"/>
      <dgm:spPr/>
      <dgm:t>
        <a:bodyPr/>
        <a:lstStyle/>
        <a:p>
          <a:endParaRPr lang="es-ES_tradnl"/>
        </a:p>
      </dgm:t>
    </dgm:pt>
    <dgm:pt modelId="{5BAEB492-83D2-094C-A2B1-1D3EC0B65A86}" type="pres">
      <dgm:prSet presAssocID="{38B7B130-594D-9447-AF39-4EFF715B0C58}" presName="connTx" presStyleLbl="parChTrans1D2" presStyleIdx="5" presStyleCnt="7"/>
      <dgm:spPr/>
      <dgm:t>
        <a:bodyPr/>
        <a:lstStyle/>
        <a:p>
          <a:endParaRPr lang="es-ES_tradnl"/>
        </a:p>
      </dgm:t>
    </dgm:pt>
    <dgm:pt modelId="{CF2B593A-9DB6-1F48-BC03-906037B9E5C4}" type="pres">
      <dgm:prSet presAssocID="{53B3B930-775D-8F44-899A-04D53C57F452}" presName="node" presStyleLbl="node1" presStyleIdx="5" presStyleCnt="7" custScaleX="222848" custScaleY="115046" custRadScaleRad="181725" custRadScaleInc="4346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3C52242-F47A-854F-98D0-C27689CD8919}" type="pres">
      <dgm:prSet presAssocID="{14D2E7A5-45AC-D846-A090-39C653F7B6FF}" presName="Name9" presStyleLbl="parChTrans1D2" presStyleIdx="6" presStyleCnt="7"/>
      <dgm:spPr/>
      <dgm:t>
        <a:bodyPr/>
        <a:lstStyle/>
        <a:p>
          <a:endParaRPr lang="es-ES_tradnl"/>
        </a:p>
      </dgm:t>
    </dgm:pt>
    <dgm:pt modelId="{B2A3E8EF-4334-DE46-9989-C4512A13E20E}" type="pres">
      <dgm:prSet presAssocID="{14D2E7A5-45AC-D846-A090-39C653F7B6FF}" presName="connTx" presStyleLbl="parChTrans1D2" presStyleIdx="6" presStyleCnt="7"/>
      <dgm:spPr/>
      <dgm:t>
        <a:bodyPr/>
        <a:lstStyle/>
        <a:p>
          <a:endParaRPr lang="es-ES_tradnl"/>
        </a:p>
      </dgm:t>
    </dgm:pt>
    <dgm:pt modelId="{086DCEE0-8D8C-A541-A518-541467EB58F7}" type="pres">
      <dgm:prSet presAssocID="{092128CE-40B3-6E45-9F31-7902DEC99D65}" presName="node" presStyleLbl="node1" presStyleIdx="6" presStyleCnt="7" custScaleX="195989" custRadScaleRad="199468" custRadScaleInc="-3799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82D37F48-2769-AC4E-ABF4-69E7DB874648}" type="presOf" srcId="{886BFD0D-5D88-C946-8D08-05BCCF854D77}" destId="{68FB01DB-3481-0849-9EEC-DE840FA979C0}" srcOrd="0" destOrd="0" presId="urn:microsoft.com/office/officeart/2005/8/layout/radial1"/>
    <dgm:cxn modelId="{E9A80837-AB6A-2A48-A57C-CB892DCEB6B7}" srcId="{6EBF6615-03EC-194A-813E-5BBD1943B116}" destId="{3787A5BC-C30C-D446-BED4-3A57A614D4CB}" srcOrd="1" destOrd="0" parTransId="{082907EB-9C0F-2649-A911-B6FE7F63FA24}" sibTransId="{E6C14488-D720-8A46-84C8-1A911F7812B4}"/>
    <dgm:cxn modelId="{DA495DB8-8B2E-0845-B8BE-1CF8CF40EDA3}" type="presOf" srcId="{38B7B130-594D-9447-AF39-4EFF715B0C58}" destId="{D3646F3D-9060-7446-B4D6-8CA71232FD17}" srcOrd="0" destOrd="0" presId="urn:microsoft.com/office/officeart/2005/8/layout/radial1"/>
    <dgm:cxn modelId="{C5CCDCA8-655F-0D41-ABF1-E573A6913A29}" srcId="{6EBF6615-03EC-194A-813E-5BBD1943B116}" destId="{1552709A-3755-F54E-B46A-5DB234777524}" srcOrd="2" destOrd="0" parTransId="{97AD67E6-B91A-4445-BE05-12588CF5700F}" sibTransId="{707C78E4-6D65-2047-981E-3B1B61FE9FC6}"/>
    <dgm:cxn modelId="{03026378-1DA2-7041-AF40-0842B63197DD}" type="presOf" srcId="{67F337C7-3584-7B48-8E3A-999AA9C94B87}" destId="{DA20D6F0-6DEC-CC4E-B273-F9B4AF81596A}" srcOrd="1" destOrd="0" presId="urn:microsoft.com/office/officeart/2005/8/layout/radial1"/>
    <dgm:cxn modelId="{178720EE-7FF6-7B40-ABB3-D715800F98AF}" type="presOf" srcId="{97AD67E6-B91A-4445-BE05-12588CF5700F}" destId="{E896E8A5-2FAA-6E46-9ED4-03C685A13675}" srcOrd="0" destOrd="0" presId="urn:microsoft.com/office/officeart/2005/8/layout/radial1"/>
    <dgm:cxn modelId="{EB0A91D7-D4CE-E94B-AE9F-FB9D9008C041}" srcId="{3877988B-C0E2-F443-8C75-6B0E0A89E301}" destId="{6EBF6615-03EC-194A-813E-5BBD1943B116}" srcOrd="0" destOrd="0" parTransId="{0F549359-BE8B-0A4D-BDDF-4510690D6F69}" sibTransId="{946D708E-0166-6648-BC30-4C6768468C46}"/>
    <dgm:cxn modelId="{21ED83D6-A618-4849-A986-82EAB1AF2EA2}" type="presOf" srcId="{67F337C7-3584-7B48-8E3A-999AA9C94B87}" destId="{F4127FF2-07DD-5D4A-853D-AB57D6E52ED4}" srcOrd="0" destOrd="0" presId="urn:microsoft.com/office/officeart/2005/8/layout/radial1"/>
    <dgm:cxn modelId="{170FF40C-29C3-B44A-86ED-2BAA45A3FD81}" type="presOf" srcId="{3877988B-C0E2-F443-8C75-6B0E0A89E301}" destId="{F20900D9-DCB2-1C48-B032-E2DA517E1E1D}" srcOrd="0" destOrd="0" presId="urn:microsoft.com/office/officeart/2005/8/layout/radial1"/>
    <dgm:cxn modelId="{38669C85-D9FF-CD4B-BC91-D18DCD1AAB57}" type="presOf" srcId="{F1FBC47B-C44F-AF40-9339-D20514EB8D6F}" destId="{DD0A035E-3368-F446-B0BD-EBA5302D97B4}" srcOrd="0" destOrd="0" presId="urn:microsoft.com/office/officeart/2005/8/layout/radial1"/>
    <dgm:cxn modelId="{06B4ED1D-804D-8847-B9C4-8AC5F75AEA89}" type="presOf" srcId="{1552709A-3755-F54E-B46A-5DB234777524}" destId="{4B2183EF-FB93-4542-93FB-C79681A5E881}" srcOrd="0" destOrd="0" presId="urn:microsoft.com/office/officeart/2005/8/layout/radial1"/>
    <dgm:cxn modelId="{F193DE42-1FD1-8247-A63D-5B83F491BA86}" type="presOf" srcId="{3787A5BC-C30C-D446-BED4-3A57A614D4CB}" destId="{7A9EF283-CE3D-D34E-AB66-2C05EE977502}" srcOrd="0" destOrd="0" presId="urn:microsoft.com/office/officeart/2005/8/layout/radial1"/>
    <dgm:cxn modelId="{0C9BA6BA-BC39-6F4F-B113-FF63BC22A235}" type="presOf" srcId="{082907EB-9C0F-2649-A911-B6FE7F63FA24}" destId="{0C69DC70-540A-164E-A682-7FA0A0A4FACC}" srcOrd="1" destOrd="0" presId="urn:microsoft.com/office/officeart/2005/8/layout/radial1"/>
    <dgm:cxn modelId="{B0475E81-5838-5E42-BE8A-560CA8EC2A2E}" type="presOf" srcId="{14D2E7A5-45AC-D846-A090-39C653F7B6FF}" destId="{B2A3E8EF-4334-DE46-9989-C4512A13E20E}" srcOrd="1" destOrd="0" presId="urn:microsoft.com/office/officeart/2005/8/layout/radial1"/>
    <dgm:cxn modelId="{AD298309-5857-7A4C-A529-CC181845FCD6}" srcId="{6EBF6615-03EC-194A-813E-5BBD1943B116}" destId="{092128CE-40B3-6E45-9F31-7902DEC99D65}" srcOrd="6" destOrd="0" parTransId="{14D2E7A5-45AC-D846-A090-39C653F7B6FF}" sibTransId="{A4104C52-55FE-3948-ACF3-AFB17CDCC62E}"/>
    <dgm:cxn modelId="{DB46E281-D60C-3443-A0A9-FFCA7AE2641D}" type="presOf" srcId="{D9C153D2-2CA7-8945-820E-3BDE550E41C8}" destId="{11357A5E-0DC1-8D4C-BC27-D8DF88AFBF71}" srcOrd="0" destOrd="0" presId="urn:microsoft.com/office/officeart/2005/8/layout/radial1"/>
    <dgm:cxn modelId="{EF224F4A-0A58-9747-952B-9A23CD3A49E3}" type="presOf" srcId="{3FF3E295-51C0-ED4C-9491-10C133BFF07D}" destId="{E2ED389A-98BB-0E4E-8E0B-7519F9E54976}" srcOrd="1" destOrd="0" presId="urn:microsoft.com/office/officeart/2005/8/layout/radial1"/>
    <dgm:cxn modelId="{8861C314-705E-4347-90B7-7094C8251728}" type="presOf" srcId="{38B7B130-594D-9447-AF39-4EFF715B0C58}" destId="{5BAEB492-83D2-094C-A2B1-1D3EC0B65A86}" srcOrd="1" destOrd="0" presId="urn:microsoft.com/office/officeart/2005/8/layout/radial1"/>
    <dgm:cxn modelId="{AAD07DE6-545C-A24E-9BBA-04441AE8AD94}" srcId="{6EBF6615-03EC-194A-813E-5BBD1943B116}" destId="{1D37E668-3945-7E4F-9C45-3765BFA39CAE}" srcOrd="3" destOrd="0" parTransId="{F1FBC47B-C44F-AF40-9339-D20514EB8D6F}" sibTransId="{18E59933-CF28-9D43-86E3-70A40A383BEA}"/>
    <dgm:cxn modelId="{BDD870E9-DD06-EA44-945D-DAE717917D1C}" srcId="{6EBF6615-03EC-194A-813E-5BBD1943B116}" destId="{886BFD0D-5D88-C946-8D08-05BCCF854D77}" srcOrd="0" destOrd="0" parTransId="{67F337C7-3584-7B48-8E3A-999AA9C94B87}" sibTransId="{5FA70536-9513-0949-8866-F74790519713}"/>
    <dgm:cxn modelId="{DA8BDB4B-0880-5E44-9D4E-301DFF208B3E}" type="presOf" srcId="{082907EB-9C0F-2649-A911-B6FE7F63FA24}" destId="{5EE40A39-C3E0-B84A-96B9-FDA20543298F}" srcOrd="0" destOrd="0" presId="urn:microsoft.com/office/officeart/2005/8/layout/radial1"/>
    <dgm:cxn modelId="{5B9B477F-B3E9-AD40-8678-2B4D9F41F2BC}" type="presOf" srcId="{6EBF6615-03EC-194A-813E-5BBD1943B116}" destId="{EDFD6642-82FA-7948-8945-4BF084905F61}" srcOrd="0" destOrd="0" presId="urn:microsoft.com/office/officeart/2005/8/layout/radial1"/>
    <dgm:cxn modelId="{AF03CC4C-7A74-7D44-BDCE-CC23C098E71F}" type="presOf" srcId="{14D2E7A5-45AC-D846-A090-39C653F7B6FF}" destId="{C3C52242-F47A-854F-98D0-C27689CD8919}" srcOrd="0" destOrd="0" presId="urn:microsoft.com/office/officeart/2005/8/layout/radial1"/>
    <dgm:cxn modelId="{3C135E49-EB84-B648-A4BB-5B98C50B7BAD}" type="presOf" srcId="{97AD67E6-B91A-4445-BE05-12588CF5700F}" destId="{2E85E998-C4BD-3145-BB2F-FD5867969A74}" srcOrd="1" destOrd="0" presId="urn:microsoft.com/office/officeart/2005/8/layout/radial1"/>
    <dgm:cxn modelId="{059B8B01-4D3A-5742-9312-B229C6162DF3}" type="presOf" srcId="{3FF3E295-51C0-ED4C-9491-10C133BFF07D}" destId="{700CCA7E-DDEC-2C46-8FCE-C36E17CF9746}" srcOrd="0" destOrd="0" presId="urn:microsoft.com/office/officeart/2005/8/layout/radial1"/>
    <dgm:cxn modelId="{CAA90E9D-73A5-1349-B2EC-C35951767397}" type="presOf" srcId="{F1FBC47B-C44F-AF40-9339-D20514EB8D6F}" destId="{BCC7CD9E-673C-004C-BFDF-F86040CE50BA}" srcOrd="1" destOrd="0" presId="urn:microsoft.com/office/officeart/2005/8/layout/radial1"/>
    <dgm:cxn modelId="{D94149BC-0CEA-124B-BCD0-5C5A28B48B47}" type="presOf" srcId="{53B3B930-775D-8F44-899A-04D53C57F452}" destId="{CF2B593A-9DB6-1F48-BC03-906037B9E5C4}" srcOrd="0" destOrd="0" presId="urn:microsoft.com/office/officeart/2005/8/layout/radial1"/>
    <dgm:cxn modelId="{88BED5C7-6FDC-EF40-A9CC-E99599A5EC27}" type="presOf" srcId="{1D37E668-3945-7E4F-9C45-3765BFA39CAE}" destId="{58C20C80-54F3-6942-9E39-3F6DCA0C98EF}" srcOrd="0" destOrd="0" presId="urn:microsoft.com/office/officeart/2005/8/layout/radial1"/>
    <dgm:cxn modelId="{85A0E890-67E4-4B4C-AE44-80DFE233C32A}" srcId="{6EBF6615-03EC-194A-813E-5BBD1943B116}" destId="{53B3B930-775D-8F44-899A-04D53C57F452}" srcOrd="5" destOrd="0" parTransId="{38B7B130-594D-9447-AF39-4EFF715B0C58}" sibTransId="{A2510017-79BD-6149-BAD4-5B4DE795C355}"/>
    <dgm:cxn modelId="{F1C88BF6-C459-9244-9FB7-724C738359B6}" type="presOf" srcId="{092128CE-40B3-6E45-9F31-7902DEC99D65}" destId="{086DCEE0-8D8C-A541-A518-541467EB58F7}" srcOrd="0" destOrd="0" presId="urn:microsoft.com/office/officeart/2005/8/layout/radial1"/>
    <dgm:cxn modelId="{E9535575-6ED9-2542-8025-54FBBFD5A9BB}" srcId="{6EBF6615-03EC-194A-813E-5BBD1943B116}" destId="{D9C153D2-2CA7-8945-820E-3BDE550E41C8}" srcOrd="4" destOrd="0" parTransId="{3FF3E295-51C0-ED4C-9491-10C133BFF07D}" sibTransId="{5A430CA6-A3F4-8F46-B481-1F9E0A4F4B2C}"/>
    <dgm:cxn modelId="{5E6344BC-6D85-8E42-B870-43450C389094}" type="presParOf" srcId="{F20900D9-DCB2-1C48-B032-E2DA517E1E1D}" destId="{EDFD6642-82FA-7948-8945-4BF084905F61}" srcOrd="0" destOrd="0" presId="urn:microsoft.com/office/officeart/2005/8/layout/radial1"/>
    <dgm:cxn modelId="{E10B9794-8654-5744-80FE-A91B36F2DEE4}" type="presParOf" srcId="{F20900D9-DCB2-1C48-B032-E2DA517E1E1D}" destId="{F4127FF2-07DD-5D4A-853D-AB57D6E52ED4}" srcOrd="1" destOrd="0" presId="urn:microsoft.com/office/officeart/2005/8/layout/radial1"/>
    <dgm:cxn modelId="{907A74F4-5842-9348-9D03-31963FF8115B}" type="presParOf" srcId="{F4127FF2-07DD-5D4A-853D-AB57D6E52ED4}" destId="{DA20D6F0-6DEC-CC4E-B273-F9B4AF81596A}" srcOrd="0" destOrd="0" presId="urn:microsoft.com/office/officeart/2005/8/layout/radial1"/>
    <dgm:cxn modelId="{07BA917A-18B1-2341-B048-FEB4402E6C30}" type="presParOf" srcId="{F20900D9-DCB2-1C48-B032-E2DA517E1E1D}" destId="{68FB01DB-3481-0849-9EEC-DE840FA979C0}" srcOrd="2" destOrd="0" presId="urn:microsoft.com/office/officeart/2005/8/layout/radial1"/>
    <dgm:cxn modelId="{AE1138A6-E1BE-4F4B-A78E-85E04A545CDC}" type="presParOf" srcId="{F20900D9-DCB2-1C48-B032-E2DA517E1E1D}" destId="{5EE40A39-C3E0-B84A-96B9-FDA20543298F}" srcOrd="3" destOrd="0" presId="urn:microsoft.com/office/officeart/2005/8/layout/radial1"/>
    <dgm:cxn modelId="{2B27915E-051F-0943-81AC-AB6B5FA0A4AC}" type="presParOf" srcId="{5EE40A39-C3E0-B84A-96B9-FDA20543298F}" destId="{0C69DC70-540A-164E-A682-7FA0A0A4FACC}" srcOrd="0" destOrd="0" presId="urn:microsoft.com/office/officeart/2005/8/layout/radial1"/>
    <dgm:cxn modelId="{55175D79-6055-A54B-8D3C-DB4C63C629F9}" type="presParOf" srcId="{F20900D9-DCB2-1C48-B032-E2DA517E1E1D}" destId="{7A9EF283-CE3D-D34E-AB66-2C05EE977502}" srcOrd="4" destOrd="0" presId="urn:microsoft.com/office/officeart/2005/8/layout/radial1"/>
    <dgm:cxn modelId="{5569EF9B-2E80-7E4D-8CCF-ED6DC15CA2BF}" type="presParOf" srcId="{F20900D9-DCB2-1C48-B032-E2DA517E1E1D}" destId="{E896E8A5-2FAA-6E46-9ED4-03C685A13675}" srcOrd="5" destOrd="0" presId="urn:microsoft.com/office/officeart/2005/8/layout/radial1"/>
    <dgm:cxn modelId="{8B2F0237-753D-D944-8A4D-790423118743}" type="presParOf" srcId="{E896E8A5-2FAA-6E46-9ED4-03C685A13675}" destId="{2E85E998-C4BD-3145-BB2F-FD5867969A74}" srcOrd="0" destOrd="0" presId="urn:microsoft.com/office/officeart/2005/8/layout/radial1"/>
    <dgm:cxn modelId="{3B2EA320-9923-0845-8C66-5639FFFE008B}" type="presParOf" srcId="{F20900D9-DCB2-1C48-B032-E2DA517E1E1D}" destId="{4B2183EF-FB93-4542-93FB-C79681A5E881}" srcOrd="6" destOrd="0" presId="urn:microsoft.com/office/officeart/2005/8/layout/radial1"/>
    <dgm:cxn modelId="{7699A3F3-8AD3-254F-8F01-7F6D490A386A}" type="presParOf" srcId="{F20900D9-DCB2-1C48-B032-E2DA517E1E1D}" destId="{DD0A035E-3368-F446-B0BD-EBA5302D97B4}" srcOrd="7" destOrd="0" presId="urn:microsoft.com/office/officeart/2005/8/layout/radial1"/>
    <dgm:cxn modelId="{8D3C447F-218F-6147-B258-E70714A53667}" type="presParOf" srcId="{DD0A035E-3368-F446-B0BD-EBA5302D97B4}" destId="{BCC7CD9E-673C-004C-BFDF-F86040CE50BA}" srcOrd="0" destOrd="0" presId="urn:microsoft.com/office/officeart/2005/8/layout/radial1"/>
    <dgm:cxn modelId="{0B7284A0-34E5-4143-9AE1-9B808D07A08C}" type="presParOf" srcId="{F20900D9-DCB2-1C48-B032-E2DA517E1E1D}" destId="{58C20C80-54F3-6942-9E39-3F6DCA0C98EF}" srcOrd="8" destOrd="0" presId="urn:microsoft.com/office/officeart/2005/8/layout/radial1"/>
    <dgm:cxn modelId="{25F513C6-CCE5-D64B-BEE1-0A735008AF80}" type="presParOf" srcId="{F20900D9-DCB2-1C48-B032-E2DA517E1E1D}" destId="{700CCA7E-DDEC-2C46-8FCE-C36E17CF9746}" srcOrd="9" destOrd="0" presId="urn:microsoft.com/office/officeart/2005/8/layout/radial1"/>
    <dgm:cxn modelId="{FDBB635F-952E-2F4E-83A6-F0638B42EE07}" type="presParOf" srcId="{700CCA7E-DDEC-2C46-8FCE-C36E17CF9746}" destId="{E2ED389A-98BB-0E4E-8E0B-7519F9E54976}" srcOrd="0" destOrd="0" presId="urn:microsoft.com/office/officeart/2005/8/layout/radial1"/>
    <dgm:cxn modelId="{A3080C5E-97B3-154B-BB25-91774420A940}" type="presParOf" srcId="{F20900D9-DCB2-1C48-B032-E2DA517E1E1D}" destId="{11357A5E-0DC1-8D4C-BC27-D8DF88AFBF71}" srcOrd="10" destOrd="0" presId="urn:microsoft.com/office/officeart/2005/8/layout/radial1"/>
    <dgm:cxn modelId="{A94EAE91-C9F3-714E-B772-7D7828DDAB36}" type="presParOf" srcId="{F20900D9-DCB2-1C48-B032-E2DA517E1E1D}" destId="{D3646F3D-9060-7446-B4D6-8CA71232FD17}" srcOrd="11" destOrd="0" presId="urn:microsoft.com/office/officeart/2005/8/layout/radial1"/>
    <dgm:cxn modelId="{20FA66DF-538D-8D4C-8116-B81BB4DCCEF1}" type="presParOf" srcId="{D3646F3D-9060-7446-B4D6-8CA71232FD17}" destId="{5BAEB492-83D2-094C-A2B1-1D3EC0B65A86}" srcOrd="0" destOrd="0" presId="urn:microsoft.com/office/officeart/2005/8/layout/radial1"/>
    <dgm:cxn modelId="{19825A3B-459D-6844-B5F1-5D1E9BE61840}" type="presParOf" srcId="{F20900D9-DCB2-1C48-B032-E2DA517E1E1D}" destId="{CF2B593A-9DB6-1F48-BC03-906037B9E5C4}" srcOrd="12" destOrd="0" presId="urn:microsoft.com/office/officeart/2005/8/layout/radial1"/>
    <dgm:cxn modelId="{5FE15879-C3AD-574E-B876-58831683AD51}" type="presParOf" srcId="{F20900D9-DCB2-1C48-B032-E2DA517E1E1D}" destId="{C3C52242-F47A-854F-98D0-C27689CD8919}" srcOrd="13" destOrd="0" presId="urn:microsoft.com/office/officeart/2005/8/layout/radial1"/>
    <dgm:cxn modelId="{7224C860-E29E-174E-BC8E-63B06A3562FF}" type="presParOf" srcId="{C3C52242-F47A-854F-98D0-C27689CD8919}" destId="{B2A3E8EF-4334-DE46-9989-C4512A13E20E}" srcOrd="0" destOrd="0" presId="urn:microsoft.com/office/officeart/2005/8/layout/radial1"/>
    <dgm:cxn modelId="{DE0A2A1C-9000-D444-92F7-9662F6BA111D}" type="presParOf" srcId="{F20900D9-DCB2-1C48-B032-E2DA517E1E1D}" destId="{086DCEE0-8D8C-A541-A518-541467EB58F7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D71B9A-225A-E543-96C7-5D293127BD50}" type="doc">
      <dgm:prSet loTypeId="urn:microsoft.com/office/officeart/2005/8/layout/radial1" loCatId="" qsTypeId="urn:microsoft.com/office/officeart/2005/8/quickstyle/3D1" qsCatId="3D" csTypeId="urn:microsoft.com/office/officeart/2005/8/colors/colorful1#4" csCatId="colorful" phldr="1"/>
      <dgm:spPr/>
      <dgm:t>
        <a:bodyPr/>
        <a:lstStyle/>
        <a:p>
          <a:endParaRPr lang="es-ES_tradnl"/>
        </a:p>
      </dgm:t>
    </dgm:pt>
    <dgm:pt modelId="{0B4F0793-1EB5-CC4A-A9E3-9950CB6269C0}">
      <dgm:prSet phldrT="[Texto]"/>
      <dgm:spPr/>
      <dgm:t>
        <a:bodyPr/>
        <a:lstStyle/>
        <a:p>
          <a:r>
            <a:rPr lang="es-ES_tradnl" dirty="0" smtClean="0"/>
            <a:t>LEY ORGÁNICA DEL TRIBUNAL FEDERAL DE JUSTICIA ADMINISTRATIVA.</a:t>
          </a:r>
          <a:endParaRPr lang="es-ES_tradnl" dirty="0"/>
        </a:p>
      </dgm:t>
    </dgm:pt>
    <dgm:pt modelId="{7D755566-07FE-0848-9CBC-38309018F139}" type="parTrans" cxnId="{A42AA767-9855-3B4E-A9FD-E5F392524E9F}">
      <dgm:prSet/>
      <dgm:spPr/>
      <dgm:t>
        <a:bodyPr/>
        <a:lstStyle/>
        <a:p>
          <a:endParaRPr lang="es-ES_tradnl"/>
        </a:p>
      </dgm:t>
    </dgm:pt>
    <dgm:pt modelId="{431EF50B-D6BF-E344-A4EF-73635225E011}" type="sibTrans" cxnId="{A42AA767-9855-3B4E-A9FD-E5F392524E9F}">
      <dgm:prSet/>
      <dgm:spPr/>
      <dgm:t>
        <a:bodyPr/>
        <a:lstStyle/>
        <a:p>
          <a:endParaRPr lang="es-ES_tradnl"/>
        </a:p>
      </dgm:t>
    </dgm:pt>
    <dgm:pt modelId="{649BA225-AA6D-FF4B-B8D8-660088F6C145}">
      <dgm:prSet phldrT="[Texto]" custT="1"/>
      <dgm:spPr/>
      <dgm:t>
        <a:bodyPr/>
        <a:lstStyle/>
        <a:p>
          <a:r>
            <a:rPr lang="es-ES_tradnl" sz="1400" dirty="0" smtClean="0"/>
            <a:t>Artículo 109, IV Constitucional.</a:t>
          </a:r>
          <a:endParaRPr lang="es-ES_tradnl" sz="1400" dirty="0"/>
        </a:p>
      </dgm:t>
    </dgm:pt>
    <dgm:pt modelId="{5306A365-F540-4F4D-AE46-636F78DE0277}" type="parTrans" cxnId="{F49F031D-2997-E649-A31F-511608C21189}">
      <dgm:prSet/>
      <dgm:spPr/>
      <dgm:t>
        <a:bodyPr/>
        <a:lstStyle/>
        <a:p>
          <a:endParaRPr lang="es-ES_tradnl"/>
        </a:p>
      </dgm:t>
    </dgm:pt>
    <dgm:pt modelId="{37219591-B260-3C4D-BB97-140F4BECFC7B}" type="sibTrans" cxnId="{F49F031D-2997-E649-A31F-511608C21189}">
      <dgm:prSet/>
      <dgm:spPr/>
      <dgm:t>
        <a:bodyPr/>
        <a:lstStyle/>
        <a:p>
          <a:endParaRPr lang="es-ES_tradnl"/>
        </a:p>
      </dgm:t>
    </dgm:pt>
    <dgm:pt modelId="{62DCF8F5-5057-1846-AC9A-D1B7037ADEA7}">
      <dgm:prSet phldrT="[Texto]" custT="1"/>
      <dgm:spPr/>
      <dgm:t>
        <a:bodyPr/>
        <a:lstStyle/>
        <a:p>
          <a:r>
            <a:rPr lang="es-ES_tradnl" sz="1400" dirty="0" smtClean="0"/>
            <a:t>Se crean las Salas Especializadas en materia de Responsabilidad Administrativa.</a:t>
          </a:r>
          <a:endParaRPr lang="es-ES_tradnl" sz="1400" dirty="0"/>
        </a:p>
      </dgm:t>
    </dgm:pt>
    <dgm:pt modelId="{3B6F7F2E-DD9F-CD43-BBCD-D6DD939C948C}" type="parTrans" cxnId="{33F56ECF-AFA2-A944-9165-05C87D4285A6}">
      <dgm:prSet/>
      <dgm:spPr/>
      <dgm:t>
        <a:bodyPr/>
        <a:lstStyle/>
        <a:p>
          <a:endParaRPr lang="es-ES_tradnl"/>
        </a:p>
      </dgm:t>
    </dgm:pt>
    <dgm:pt modelId="{E75E3373-D38D-CB41-901B-BA169B721854}" type="sibTrans" cxnId="{33F56ECF-AFA2-A944-9165-05C87D4285A6}">
      <dgm:prSet/>
      <dgm:spPr/>
      <dgm:t>
        <a:bodyPr/>
        <a:lstStyle/>
        <a:p>
          <a:endParaRPr lang="es-ES_tradnl"/>
        </a:p>
      </dgm:t>
    </dgm:pt>
    <dgm:pt modelId="{9A95EDED-6E63-0647-A7AC-41CD5C9E2086}">
      <dgm:prSet phldrT="[Texto]" custT="1"/>
      <dgm:spPr/>
      <dgm:t>
        <a:bodyPr/>
        <a:lstStyle/>
        <a:p>
          <a:r>
            <a:rPr lang="es-ES_tradnl" sz="1400" dirty="0" smtClean="0"/>
            <a:t>La Sala Superior del TFJA resolverá el recurso de apelación en los Procedimientos Administrativos de Responsabilidad.</a:t>
          </a:r>
          <a:endParaRPr lang="es-ES_tradnl" sz="1400" dirty="0"/>
        </a:p>
      </dgm:t>
    </dgm:pt>
    <dgm:pt modelId="{59643606-2035-2A4D-BFEB-2A799A8077B2}" type="parTrans" cxnId="{A0899D1B-C563-994D-AAC0-BFF51E700DC8}">
      <dgm:prSet/>
      <dgm:spPr/>
      <dgm:t>
        <a:bodyPr/>
        <a:lstStyle/>
        <a:p>
          <a:endParaRPr lang="es-ES_tradnl"/>
        </a:p>
      </dgm:t>
    </dgm:pt>
    <dgm:pt modelId="{048AB1C9-590A-8343-B537-AA2C8CF9D703}" type="sibTrans" cxnId="{A0899D1B-C563-994D-AAC0-BFF51E700DC8}">
      <dgm:prSet/>
      <dgm:spPr/>
      <dgm:t>
        <a:bodyPr/>
        <a:lstStyle/>
        <a:p>
          <a:endParaRPr lang="es-ES_tradnl"/>
        </a:p>
      </dgm:t>
    </dgm:pt>
    <dgm:pt modelId="{27F76E81-6699-0945-974D-55D735C72EA0}">
      <dgm:prSet phldrT="[Texto]" custT="1"/>
      <dgm:spPr/>
      <dgm:t>
        <a:bodyPr/>
        <a:lstStyle/>
        <a:p>
          <a:r>
            <a:rPr lang="es-ES_tradnl" sz="1400" dirty="0" smtClean="0"/>
            <a:t>El TFJA es autoridad </a:t>
          </a:r>
          <a:r>
            <a:rPr lang="es-ES_tradnl" sz="1400" dirty="0" err="1" smtClean="0"/>
            <a:t>resolutora</a:t>
          </a:r>
          <a:r>
            <a:rPr lang="es-ES_tradnl" sz="1400" dirty="0" smtClean="0"/>
            <a:t> en el Procedimiento Administrativo de Responsabilidad para el caso de las faltas administrativas graves.</a:t>
          </a:r>
          <a:endParaRPr lang="es-ES_tradnl" sz="1400" dirty="0"/>
        </a:p>
      </dgm:t>
    </dgm:pt>
    <dgm:pt modelId="{36871EB8-FA80-654A-BE3C-411882F263C0}" type="parTrans" cxnId="{1612D6F8-CF06-AE41-9F18-2F6BD4A36D75}">
      <dgm:prSet/>
      <dgm:spPr/>
      <dgm:t>
        <a:bodyPr/>
        <a:lstStyle/>
        <a:p>
          <a:endParaRPr lang="es-ES_tradnl"/>
        </a:p>
      </dgm:t>
    </dgm:pt>
    <dgm:pt modelId="{D7835469-38A9-4349-B833-42A3AC1867FC}" type="sibTrans" cxnId="{1612D6F8-CF06-AE41-9F18-2F6BD4A36D75}">
      <dgm:prSet/>
      <dgm:spPr/>
      <dgm:t>
        <a:bodyPr/>
        <a:lstStyle/>
        <a:p>
          <a:endParaRPr lang="es-ES_tradnl"/>
        </a:p>
      </dgm:t>
    </dgm:pt>
    <dgm:pt modelId="{60F61DF2-483A-004D-B7CB-5A986972AFAE}">
      <dgm:prSet custT="1"/>
      <dgm:spPr/>
      <dgm:t>
        <a:bodyPr/>
        <a:lstStyle/>
        <a:p>
          <a:r>
            <a:rPr lang="es-ES_tradnl" sz="1400" dirty="0" smtClean="0"/>
            <a:t>Las Salas Especializadas en materia de Responsabilidad resolverán los recursos administrativos de inconformidad y reclamación. </a:t>
          </a:r>
          <a:endParaRPr lang="es-ES_tradnl" sz="1400" dirty="0"/>
        </a:p>
      </dgm:t>
    </dgm:pt>
    <dgm:pt modelId="{26176CD1-1AA2-8449-ACA0-8C53DB30F6CC}" type="parTrans" cxnId="{5F4AD07D-BC09-DF49-9E1C-9FE6FEDCC98C}">
      <dgm:prSet/>
      <dgm:spPr/>
      <dgm:t>
        <a:bodyPr/>
        <a:lstStyle/>
        <a:p>
          <a:endParaRPr lang="es-ES_tradnl"/>
        </a:p>
      </dgm:t>
    </dgm:pt>
    <dgm:pt modelId="{81BFAF3C-2F68-4B40-BF2E-2618FB4D2235}" type="sibTrans" cxnId="{5F4AD07D-BC09-DF49-9E1C-9FE6FEDCC98C}">
      <dgm:prSet/>
      <dgm:spPr/>
      <dgm:t>
        <a:bodyPr/>
        <a:lstStyle/>
        <a:p>
          <a:endParaRPr lang="es-ES_tradnl"/>
        </a:p>
      </dgm:t>
    </dgm:pt>
    <dgm:pt modelId="{F7AA0EFB-8959-0942-B402-4545F7DCF8C5}">
      <dgm:prSet custT="1"/>
      <dgm:spPr/>
      <dgm:t>
        <a:bodyPr/>
        <a:lstStyle/>
        <a:p>
          <a:r>
            <a:rPr lang="es-ES_tradnl" sz="1400" dirty="0" smtClean="0"/>
            <a:t>El paradigma del TFJA cambia, ya no únicamente resolverá en cuanto a la legalidad del acto administrativo, sino que también tendrá que resolver jurisdiccionalmente sobre Procedimientos Administrativos de Responsabilidad.</a:t>
          </a:r>
          <a:endParaRPr lang="es-ES_tradnl" sz="1400" dirty="0"/>
        </a:p>
      </dgm:t>
    </dgm:pt>
    <dgm:pt modelId="{C42CAAF8-D59C-0F4D-9D58-87F2E008FCB1}" type="parTrans" cxnId="{B5375C4A-4028-254E-90E3-AB3F963F0CF9}">
      <dgm:prSet/>
      <dgm:spPr/>
      <dgm:t>
        <a:bodyPr/>
        <a:lstStyle/>
        <a:p>
          <a:endParaRPr lang="es-ES_tradnl"/>
        </a:p>
      </dgm:t>
    </dgm:pt>
    <dgm:pt modelId="{85D617A9-3E7C-7440-9677-3A0A28F2B226}" type="sibTrans" cxnId="{B5375C4A-4028-254E-90E3-AB3F963F0CF9}">
      <dgm:prSet/>
      <dgm:spPr/>
      <dgm:t>
        <a:bodyPr/>
        <a:lstStyle/>
        <a:p>
          <a:endParaRPr lang="es-ES_tradnl"/>
        </a:p>
      </dgm:t>
    </dgm:pt>
    <dgm:pt modelId="{21B7D0C6-1CFE-DD47-AB16-02C2D315A54B}">
      <dgm:prSet custT="1"/>
      <dgm:spPr/>
      <dgm:t>
        <a:bodyPr/>
        <a:lstStyle/>
        <a:p>
          <a:r>
            <a:rPr lang="es-ES_tradnl" sz="1400" dirty="0" smtClean="0"/>
            <a:t>El TFJA podrá dictar medidas cautelares.</a:t>
          </a:r>
          <a:endParaRPr lang="es-ES_tradnl" sz="1400" dirty="0"/>
        </a:p>
      </dgm:t>
    </dgm:pt>
    <dgm:pt modelId="{0269EB92-676A-254C-84BD-5D31658F889F}" type="parTrans" cxnId="{42FE10B1-528A-BC4B-B8E5-464FA28CF84F}">
      <dgm:prSet/>
      <dgm:spPr/>
      <dgm:t>
        <a:bodyPr/>
        <a:lstStyle/>
        <a:p>
          <a:endParaRPr lang="es-ES_tradnl"/>
        </a:p>
      </dgm:t>
    </dgm:pt>
    <dgm:pt modelId="{E2235794-C372-8449-A879-65CB7AA8B466}" type="sibTrans" cxnId="{42FE10B1-528A-BC4B-B8E5-464FA28CF84F}">
      <dgm:prSet/>
      <dgm:spPr/>
      <dgm:t>
        <a:bodyPr/>
        <a:lstStyle/>
        <a:p>
          <a:endParaRPr lang="es-ES_tradnl"/>
        </a:p>
      </dgm:t>
    </dgm:pt>
    <dgm:pt modelId="{4246FDBD-D164-5E4D-86F8-3838A70FC67D}">
      <dgm:prSet custT="1"/>
      <dgm:spPr/>
      <dgm:t>
        <a:bodyPr/>
        <a:lstStyle/>
        <a:p>
          <a:r>
            <a:rPr lang="es-ES_tradnl" sz="1400" dirty="0" smtClean="0"/>
            <a:t>El TFJA es la única autoridad en el Procedimiento Administrativo de Responsabilidad que puede sancionar económicamente.</a:t>
          </a:r>
          <a:endParaRPr lang="es-ES_tradnl" sz="1400" dirty="0"/>
        </a:p>
      </dgm:t>
    </dgm:pt>
    <dgm:pt modelId="{826BA145-AB79-3D40-9405-4600327A32EB}" type="parTrans" cxnId="{823E5244-4718-E845-84F9-1A06A0838AAA}">
      <dgm:prSet/>
      <dgm:spPr/>
      <dgm:t>
        <a:bodyPr/>
        <a:lstStyle/>
        <a:p>
          <a:endParaRPr lang="es-ES_tradnl"/>
        </a:p>
      </dgm:t>
    </dgm:pt>
    <dgm:pt modelId="{566B195D-CF51-3843-BA87-46636DAFE285}" type="sibTrans" cxnId="{823E5244-4718-E845-84F9-1A06A0838AAA}">
      <dgm:prSet/>
      <dgm:spPr/>
      <dgm:t>
        <a:bodyPr/>
        <a:lstStyle/>
        <a:p>
          <a:endParaRPr lang="es-ES_tradnl"/>
        </a:p>
      </dgm:t>
    </dgm:pt>
    <dgm:pt modelId="{D8A7429F-FDDF-7949-9431-84700CF8B89C}">
      <dgm:prSet/>
      <dgm:spPr/>
      <dgm:t>
        <a:bodyPr/>
        <a:lstStyle/>
        <a:p>
          <a:endParaRPr lang="es-MX"/>
        </a:p>
      </dgm:t>
    </dgm:pt>
    <dgm:pt modelId="{7126820D-1DD7-5245-AA9B-71E381EC16F6}" type="parTrans" cxnId="{4CBAE277-054A-1046-8D30-E6A88211CA61}">
      <dgm:prSet/>
      <dgm:spPr/>
      <dgm:t>
        <a:bodyPr/>
        <a:lstStyle/>
        <a:p>
          <a:endParaRPr lang="es-ES_tradnl"/>
        </a:p>
      </dgm:t>
    </dgm:pt>
    <dgm:pt modelId="{815A735B-105A-C048-9908-E4BF0E13BA76}" type="sibTrans" cxnId="{4CBAE277-054A-1046-8D30-E6A88211CA61}">
      <dgm:prSet/>
      <dgm:spPr/>
      <dgm:t>
        <a:bodyPr/>
        <a:lstStyle/>
        <a:p>
          <a:endParaRPr lang="es-ES_tradnl"/>
        </a:p>
      </dgm:t>
    </dgm:pt>
    <dgm:pt modelId="{B8D4CB3B-9E9D-5A43-9ABB-E26782056277}">
      <dgm:prSet custT="1"/>
      <dgm:spPr/>
      <dgm:t>
        <a:bodyPr/>
        <a:lstStyle/>
        <a:p>
          <a:r>
            <a:rPr lang="es-ES_tradnl" sz="1400" dirty="0" smtClean="0"/>
            <a:t>El TFJA puede imponer sanciones a los particulares y Servidores Públicos en los Procedimientos Administrativos de Responsabilidad</a:t>
          </a:r>
          <a:endParaRPr lang="es-ES_tradnl" sz="1400" dirty="0"/>
        </a:p>
      </dgm:t>
    </dgm:pt>
    <dgm:pt modelId="{2C28B851-72EE-1E45-AB5A-B2995C1BAADB}" type="parTrans" cxnId="{E7D17FF7-35E9-A34F-A076-69938EEC9476}">
      <dgm:prSet/>
      <dgm:spPr/>
      <dgm:t>
        <a:bodyPr/>
        <a:lstStyle/>
        <a:p>
          <a:endParaRPr lang="es-ES_tradnl"/>
        </a:p>
      </dgm:t>
    </dgm:pt>
    <dgm:pt modelId="{5C8028F4-C692-324D-9D54-0C68146DCAC0}" type="sibTrans" cxnId="{E7D17FF7-35E9-A34F-A076-69938EEC9476}">
      <dgm:prSet/>
      <dgm:spPr/>
      <dgm:t>
        <a:bodyPr/>
        <a:lstStyle/>
        <a:p>
          <a:endParaRPr lang="es-ES_tradnl"/>
        </a:p>
      </dgm:t>
    </dgm:pt>
    <dgm:pt modelId="{312C2389-54E0-524C-B3C6-3B3EB4AE8B59}">
      <dgm:prSet/>
      <dgm:spPr/>
      <dgm:t>
        <a:bodyPr/>
        <a:lstStyle/>
        <a:p>
          <a:endParaRPr lang="es-ES_tradnl" sz="1400" dirty="0"/>
        </a:p>
      </dgm:t>
    </dgm:pt>
    <dgm:pt modelId="{CA01B001-F24D-0848-A475-9FB7EFC77401}" type="parTrans" cxnId="{45F00DEF-5E00-F848-B045-8D1E09529DC4}">
      <dgm:prSet/>
      <dgm:spPr/>
      <dgm:t>
        <a:bodyPr/>
        <a:lstStyle/>
        <a:p>
          <a:endParaRPr lang="es-ES_tradnl"/>
        </a:p>
      </dgm:t>
    </dgm:pt>
    <dgm:pt modelId="{8094ABCD-CEF4-1A46-B37E-67EB88883657}" type="sibTrans" cxnId="{45F00DEF-5E00-F848-B045-8D1E09529DC4}">
      <dgm:prSet/>
      <dgm:spPr/>
      <dgm:t>
        <a:bodyPr/>
        <a:lstStyle/>
        <a:p>
          <a:endParaRPr lang="es-ES_tradnl"/>
        </a:p>
      </dgm:t>
    </dgm:pt>
    <dgm:pt modelId="{FCCCB3AB-DAB2-C94A-AE65-7A22435EC915}" type="pres">
      <dgm:prSet presAssocID="{16D71B9A-225A-E543-96C7-5D293127BD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13A1ADB6-5DE6-D64C-9A43-DAB9484C8892}" type="pres">
      <dgm:prSet presAssocID="{0B4F0793-1EB5-CC4A-A9E3-9950CB6269C0}" presName="centerShape" presStyleLbl="node0" presStyleIdx="0" presStyleCnt="1" custScaleX="237064" custScaleY="141959" custLinFactNeighborX="6546" custLinFactNeighborY="-410"/>
      <dgm:spPr/>
      <dgm:t>
        <a:bodyPr/>
        <a:lstStyle/>
        <a:p>
          <a:endParaRPr lang="es-ES_tradnl"/>
        </a:p>
      </dgm:t>
    </dgm:pt>
    <dgm:pt modelId="{4399BB80-1484-C547-9713-894413D532AF}" type="pres">
      <dgm:prSet presAssocID="{5306A365-F540-4F4D-AE46-636F78DE0277}" presName="Name9" presStyleLbl="parChTrans1D2" presStyleIdx="0" presStyleCnt="9"/>
      <dgm:spPr/>
      <dgm:t>
        <a:bodyPr/>
        <a:lstStyle/>
        <a:p>
          <a:endParaRPr lang="es-ES_tradnl"/>
        </a:p>
      </dgm:t>
    </dgm:pt>
    <dgm:pt modelId="{8F1AA335-286C-2844-B05D-920ABB0750D0}" type="pres">
      <dgm:prSet presAssocID="{5306A365-F540-4F4D-AE46-636F78DE0277}" presName="connTx" presStyleLbl="parChTrans1D2" presStyleIdx="0" presStyleCnt="9"/>
      <dgm:spPr/>
      <dgm:t>
        <a:bodyPr/>
        <a:lstStyle/>
        <a:p>
          <a:endParaRPr lang="es-ES_tradnl"/>
        </a:p>
      </dgm:t>
    </dgm:pt>
    <dgm:pt modelId="{D5EA6880-3B81-C446-888A-0705EBE6591C}" type="pres">
      <dgm:prSet presAssocID="{649BA225-AA6D-FF4B-B8D8-660088F6C145}" presName="node" presStyleLbl="node1" presStyleIdx="0" presStyleCnt="9" custScaleX="170452" custScaleY="129097" custRadScaleRad="97831" custRadScaleInc="-13269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7B3A6C0-32F7-3E44-AFAE-84B3B15AA96E}" type="pres">
      <dgm:prSet presAssocID="{3B6F7F2E-DD9F-CD43-BBCD-D6DD939C948C}" presName="Name9" presStyleLbl="parChTrans1D2" presStyleIdx="1" presStyleCnt="9"/>
      <dgm:spPr/>
      <dgm:t>
        <a:bodyPr/>
        <a:lstStyle/>
        <a:p>
          <a:endParaRPr lang="es-ES_tradnl"/>
        </a:p>
      </dgm:t>
    </dgm:pt>
    <dgm:pt modelId="{E1E48757-FCD7-6942-95AB-E22EA85CB91B}" type="pres">
      <dgm:prSet presAssocID="{3B6F7F2E-DD9F-CD43-BBCD-D6DD939C948C}" presName="connTx" presStyleLbl="parChTrans1D2" presStyleIdx="1" presStyleCnt="9"/>
      <dgm:spPr/>
      <dgm:t>
        <a:bodyPr/>
        <a:lstStyle/>
        <a:p>
          <a:endParaRPr lang="es-ES_tradnl"/>
        </a:p>
      </dgm:t>
    </dgm:pt>
    <dgm:pt modelId="{A335FE95-68AE-AA4D-BAA1-DFDB6EC5879E}" type="pres">
      <dgm:prSet presAssocID="{62DCF8F5-5057-1846-AC9A-D1B7037ADEA7}" presName="node" presStyleLbl="node1" presStyleIdx="1" presStyleCnt="9" custScaleX="169113" custScaleY="129097" custRadScaleRad="108246" custRadScaleInc="-4770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526B2C4-DB91-ED40-A8C0-851A1929FABB}" type="pres">
      <dgm:prSet presAssocID="{59643606-2035-2A4D-BFEB-2A799A8077B2}" presName="Name9" presStyleLbl="parChTrans1D2" presStyleIdx="2" presStyleCnt="9"/>
      <dgm:spPr/>
      <dgm:t>
        <a:bodyPr/>
        <a:lstStyle/>
        <a:p>
          <a:endParaRPr lang="es-ES_tradnl"/>
        </a:p>
      </dgm:t>
    </dgm:pt>
    <dgm:pt modelId="{7938D3DA-725B-7747-A6E0-AD7E08525000}" type="pres">
      <dgm:prSet presAssocID="{59643606-2035-2A4D-BFEB-2A799A8077B2}" presName="connTx" presStyleLbl="parChTrans1D2" presStyleIdx="2" presStyleCnt="9"/>
      <dgm:spPr/>
      <dgm:t>
        <a:bodyPr/>
        <a:lstStyle/>
        <a:p>
          <a:endParaRPr lang="es-ES_tradnl"/>
        </a:p>
      </dgm:t>
    </dgm:pt>
    <dgm:pt modelId="{0F62848E-7342-DA44-903D-3BC074BE0F56}" type="pres">
      <dgm:prSet presAssocID="{9A95EDED-6E63-0647-A7AC-41CD5C9E2086}" presName="node" presStyleLbl="node1" presStyleIdx="2" presStyleCnt="9" custScaleX="178906" custScaleY="129097" custRadScaleRad="153761" custRadScaleInc="-4172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31845B2-097B-654F-BB50-333288D74B5A}" type="pres">
      <dgm:prSet presAssocID="{26176CD1-1AA2-8449-ACA0-8C53DB30F6CC}" presName="Name9" presStyleLbl="parChTrans1D2" presStyleIdx="3" presStyleCnt="9"/>
      <dgm:spPr/>
      <dgm:t>
        <a:bodyPr/>
        <a:lstStyle/>
        <a:p>
          <a:endParaRPr lang="es-ES_tradnl"/>
        </a:p>
      </dgm:t>
    </dgm:pt>
    <dgm:pt modelId="{87FEB443-93BC-FA42-8593-33193E5C3D68}" type="pres">
      <dgm:prSet presAssocID="{26176CD1-1AA2-8449-ACA0-8C53DB30F6CC}" presName="connTx" presStyleLbl="parChTrans1D2" presStyleIdx="3" presStyleCnt="9"/>
      <dgm:spPr/>
      <dgm:t>
        <a:bodyPr/>
        <a:lstStyle/>
        <a:p>
          <a:endParaRPr lang="es-ES_tradnl"/>
        </a:p>
      </dgm:t>
    </dgm:pt>
    <dgm:pt modelId="{728B0A58-5596-1445-BD1F-FADF4D223AC9}" type="pres">
      <dgm:prSet presAssocID="{60F61DF2-483A-004D-B7CB-5A986972AFAE}" presName="node" presStyleLbl="node1" presStyleIdx="3" presStyleCnt="9" custScaleX="167555" custScaleY="129097" custRadScaleRad="155309" custRadScaleInc="-9931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0E32182-E908-2A4C-8825-C33E3EC87ABD}" type="pres">
      <dgm:prSet presAssocID="{C42CAAF8-D59C-0F4D-9D58-87F2E008FCB1}" presName="Name9" presStyleLbl="parChTrans1D2" presStyleIdx="4" presStyleCnt="9"/>
      <dgm:spPr/>
      <dgm:t>
        <a:bodyPr/>
        <a:lstStyle/>
        <a:p>
          <a:endParaRPr lang="es-ES_tradnl"/>
        </a:p>
      </dgm:t>
    </dgm:pt>
    <dgm:pt modelId="{FCF0D022-2ACE-F341-A8DC-6C86CCB1BB59}" type="pres">
      <dgm:prSet presAssocID="{C42CAAF8-D59C-0F4D-9D58-87F2E008FCB1}" presName="connTx" presStyleLbl="parChTrans1D2" presStyleIdx="4" presStyleCnt="9"/>
      <dgm:spPr/>
      <dgm:t>
        <a:bodyPr/>
        <a:lstStyle/>
        <a:p>
          <a:endParaRPr lang="es-ES_tradnl"/>
        </a:p>
      </dgm:t>
    </dgm:pt>
    <dgm:pt modelId="{4AB50CD5-8C4A-ED4B-88EE-7DCB0A465071}" type="pres">
      <dgm:prSet presAssocID="{F7AA0EFB-8959-0942-B402-4545F7DCF8C5}" presName="node" presStyleLbl="node1" presStyleIdx="4" presStyleCnt="9" custScaleX="241653" custScaleY="129097" custRadScaleRad="136539" custRadScaleInc="-14228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B732F5A-5EBF-464E-B9CA-C5A50E913C07}" type="pres">
      <dgm:prSet presAssocID="{0269EB92-676A-254C-84BD-5D31658F889F}" presName="Name9" presStyleLbl="parChTrans1D2" presStyleIdx="5" presStyleCnt="9"/>
      <dgm:spPr/>
      <dgm:t>
        <a:bodyPr/>
        <a:lstStyle/>
        <a:p>
          <a:endParaRPr lang="es-ES_tradnl"/>
        </a:p>
      </dgm:t>
    </dgm:pt>
    <dgm:pt modelId="{D7AAACA3-C6E7-7049-9C93-1024061BE64C}" type="pres">
      <dgm:prSet presAssocID="{0269EB92-676A-254C-84BD-5D31658F889F}" presName="connTx" presStyleLbl="parChTrans1D2" presStyleIdx="5" presStyleCnt="9"/>
      <dgm:spPr/>
      <dgm:t>
        <a:bodyPr/>
        <a:lstStyle/>
        <a:p>
          <a:endParaRPr lang="es-ES_tradnl"/>
        </a:p>
      </dgm:t>
    </dgm:pt>
    <dgm:pt modelId="{6416B29E-4725-FE48-BB14-8A96C354667B}" type="pres">
      <dgm:prSet presAssocID="{21B7D0C6-1CFE-DD47-AB16-02C2D315A54B}" presName="node" presStyleLbl="node1" presStyleIdx="5" presStyleCnt="9" custScaleX="163488" custScaleY="129097" custRadScaleRad="88917" custRadScaleInc="-2363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51BEC93-1C5B-B140-AED8-D78A835C4473}" type="pres">
      <dgm:prSet presAssocID="{36871EB8-FA80-654A-BE3C-411882F263C0}" presName="Name9" presStyleLbl="parChTrans1D2" presStyleIdx="6" presStyleCnt="9"/>
      <dgm:spPr/>
      <dgm:t>
        <a:bodyPr/>
        <a:lstStyle/>
        <a:p>
          <a:endParaRPr lang="es-ES_tradnl"/>
        </a:p>
      </dgm:t>
    </dgm:pt>
    <dgm:pt modelId="{B56733F6-87BC-8C42-AF90-DE2B8D99CFE7}" type="pres">
      <dgm:prSet presAssocID="{36871EB8-FA80-654A-BE3C-411882F263C0}" presName="connTx" presStyleLbl="parChTrans1D2" presStyleIdx="6" presStyleCnt="9"/>
      <dgm:spPr/>
      <dgm:t>
        <a:bodyPr/>
        <a:lstStyle/>
        <a:p>
          <a:endParaRPr lang="es-ES_tradnl"/>
        </a:p>
      </dgm:t>
    </dgm:pt>
    <dgm:pt modelId="{0DC47BD8-D78E-5A4C-A6EC-419320471616}" type="pres">
      <dgm:prSet presAssocID="{27F76E81-6699-0945-974D-55D735C72EA0}" presName="node" presStyleLbl="node1" presStyleIdx="6" presStyleCnt="9" custScaleX="186671" custScaleY="129097" custRadScaleRad="149894" custRadScaleInc="2217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3801AEC-CF49-BE4A-9D21-F6957ECF7266}" type="pres">
      <dgm:prSet presAssocID="{826BA145-AB79-3D40-9405-4600327A32EB}" presName="Name9" presStyleLbl="parChTrans1D2" presStyleIdx="7" presStyleCnt="9"/>
      <dgm:spPr/>
      <dgm:t>
        <a:bodyPr/>
        <a:lstStyle/>
        <a:p>
          <a:endParaRPr lang="es-ES_tradnl"/>
        </a:p>
      </dgm:t>
    </dgm:pt>
    <dgm:pt modelId="{6F6A438E-BB94-F04F-9470-80B825AAE444}" type="pres">
      <dgm:prSet presAssocID="{826BA145-AB79-3D40-9405-4600327A32EB}" presName="connTx" presStyleLbl="parChTrans1D2" presStyleIdx="7" presStyleCnt="9"/>
      <dgm:spPr/>
      <dgm:t>
        <a:bodyPr/>
        <a:lstStyle/>
        <a:p>
          <a:endParaRPr lang="es-ES_tradnl"/>
        </a:p>
      </dgm:t>
    </dgm:pt>
    <dgm:pt modelId="{40DBDB2C-7F79-FC47-9531-849A47C82D8D}" type="pres">
      <dgm:prSet presAssocID="{4246FDBD-D164-5E4D-86F8-3838A70FC67D}" presName="node" presStyleLbl="node1" presStyleIdx="7" presStyleCnt="9" custScaleX="178387" custScaleY="129097" custRadScaleRad="131287" custRadScaleInc="27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847DB6E-06DD-D940-874D-940EBF8B349F}" type="pres">
      <dgm:prSet presAssocID="{2C28B851-72EE-1E45-AB5A-B2995C1BAADB}" presName="Name9" presStyleLbl="parChTrans1D2" presStyleIdx="8" presStyleCnt="9"/>
      <dgm:spPr/>
      <dgm:t>
        <a:bodyPr/>
        <a:lstStyle/>
        <a:p>
          <a:endParaRPr lang="es-ES_tradnl"/>
        </a:p>
      </dgm:t>
    </dgm:pt>
    <dgm:pt modelId="{4FBACF9D-BBB9-5D4C-8086-B4806B814649}" type="pres">
      <dgm:prSet presAssocID="{2C28B851-72EE-1E45-AB5A-B2995C1BAADB}" presName="connTx" presStyleLbl="parChTrans1D2" presStyleIdx="8" presStyleCnt="9"/>
      <dgm:spPr/>
      <dgm:t>
        <a:bodyPr/>
        <a:lstStyle/>
        <a:p>
          <a:endParaRPr lang="es-ES_tradnl"/>
        </a:p>
      </dgm:t>
    </dgm:pt>
    <dgm:pt modelId="{6368F1DB-0FBA-0C4E-A3BD-592F71078A82}" type="pres">
      <dgm:prSet presAssocID="{B8D4CB3B-9E9D-5A43-9ABB-E26782056277}" presName="node" presStyleLbl="node1" presStyleIdx="8" presStyleCnt="9" custScaleX="182955" custScaleY="129097" custRadScaleRad="172666" custRadScaleInc="-8985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DA49AC3-8AB4-AA4E-BD89-983AD3648782}" type="presOf" srcId="{F7AA0EFB-8959-0942-B402-4545F7DCF8C5}" destId="{4AB50CD5-8C4A-ED4B-88EE-7DCB0A465071}" srcOrd="0" destOrd="0" presId="urn:microsoft.com/office/officeart/2005/8/layout/radial1"/>
    <dgm:cxn modelId="{F49F031D-2997-E649-A31F-511608C21189}" srcId="{0B4F0793-1EB5-CC4A-A9E3-9950CB6269C0}" destId="{649BA225-AA6D-FF4B-B8D8-660088F6C145}" srcOrd="0" destOrd="0" parTransId="{5306A365-F540-4F4D-AE46-636F78DE0277}" sibTransId="{37219591-B260-3C4D-BB97-140F4BECFC7B}"/>
    <dgm:cxn modelId="{19569249-0BF8-644F-8742-DCE0A7C05B69}" type="presOf" srcId="{0269EB92-676A-254C-84BD-5D31658F889F}" destId="{D7AAACA3-C6E7-7049-9C93-1024061BE64C}" srcOrd="1" destOrd="0" presId="urn:microsoft.com/office/officeart/2005/8/layout/radial1"/>
    <dgm:cxn modelId="{1E480AC6-D6E2-424B-B134-3B06A5CC90E5}" type="presOf" srcId="{2C28B851-72EE-1E45-AB5A-B2995C1BAADB}" destId="{0847DB6E-06DD-D940-874D-940EBF8B349F}" srcOrd="0" destOrd="0" presId="urn:microsoft.com/office/officeart/2005/8/layout/radial1"/>
    <dgm:cxn modelId="{1612D6F8-CF06-AE41-9F18-2F6BD4A36D75}" srcId="{0B4F0793-1EB5-CC4A-A9E3-9950CB6269C0}" destId="{27F76E81-6699-0945-974D-55D735C72EA0}" srcOrd="6" destOrd="0" parTransId="{36871EB8-FA80-654A-BE3C-411882F263C0}" sibTransId="{D7835469-38A9-4349-B833-42A3AC1867FC}"/>
    <dgm:cxn modelId="{4E9F929D-503A-2C41-8048-B067DE0B9653}" type="presOf" srcId="{36871EB8-FA80-654A-BE3C-411882F263C0}" destId="{251BEC93-1C5B-B140-AED8-D78A835C4473}" srcOrd="0" destOrd="0" presId="urn:microsoft.com/office/officeart/2005/8/layout/radial1"/>
    <dgm:cxn modelId="{33F56ECF-AFA2-A944-9165-05C87D4285A6}" srcId="{0B4F0793-1EB5-CC4A-A9E3-9950CB6269C0}" destId="{62DCF8F5-5057-1846-AC9A-D1B7037ADEA7}" srcOrd="1" destOrd="0" parTransId="{3B6F7F2E-DD9F-CD43-BBCD-D6DD939C948C}" sibTransId="{E75E3373-D38D-CB41-901B-BA169B721854}"/>
    <dgm:cxn modelId="{7B3DB132-8CF7-AC4A-8E1B-4370BF5FBFE3}" type="presOf" srcId="{26176CD1-1AA2-8449-ACA0-8C53DB30F6CC}" destId="{87FEB443-93BC-FA42-8593-33193E5C3D68}" srcOrd="1" destOrd="0" presId="urn:microsoft.com/office/officeart/2005/8/layout/radial1"/>
    <dgm:cxn modelId="{1949A472-4A65-634B-B0F3-E5E76E681922}" type="presOf" srcId="{26176CD1-1AA2-8449-ACA0-8C53DB30F6CC}" destId="{631845B2-097B-654F-BB50-333288D74B5A}" srcOrd="0" destOrd="0" presId="urn:microsoft.com/office/officeart/2005/8/layout/radial1"/>
    <dgm:cxn modelId="{5E3AF229-34BA-844A-ADCD-5EEF1D92871E}" type="presOf" srcId="{62DCF8F5-5057-1846-AC9A-D1B7037ADEA7}" destId="{A335FE95-68AE-AA4D-BAA1-DFDB6EC5879E}" srcOrd="0" destOrd="0" presId="urn:microsoft.com/office/officeart/2005/8/layout/radial1"/>
    <dgm:cxn modelId="{E6980B9D-8D55-FB4B-93F4-F70F2E99FBDA}" type="presOf" srcId="{4246FDBD-D164-5E4D-86F8-3838A70FC67D}" destId="{40DBDB2C-7F79-FC47-9531-849A47C82D8D}" srcOrd="0" destOrd="0" presId="urn:microsoft.com/office/officeart/2005/8/layout/radial1"/>
    <dgm:cxn modelId="{7F03F818-A112-B14D-946C-8F3306A07F47}" type="presOf" srcId="{3B6F7F2E-DD9F-CD43-BBCD-D6DD939C948C}" destId="{37B3A6C0-32F7-3E44-AFAE-84B3B15AA96E}" srcOrd="0" destOrd="0" presId="urn:microsoft.com/office/officeart/2005/8/layout/radial1"/>
    <dgm:cxn modelId="{A0899D1B-C563-994D-AAC0-BFF51E700DC8}" srcId="{0B4F0793-1EB5-CC4A-A9E3-9950CB6269C0}" destId="{9A95EDED-6E63-0647-A7AC-41CD5C9E2086}" srcOrd="2" destOrd="0" parTransId="{59643606-2035-2A4D-BFEB-2A799A8077B2}" sibTransId="{048AB1C9-590A-8343-B537-AA2C8CF9D703}"/>
    <dgm:cxn modelId="{1287D472-C405-3941-9C6D-C947490739C9}" type="presOf" srcId="{9A95EDED-6E63-0647-A7AC-41CD5C9E2086}" destId="{0F62848E-7342-DA44-903D-3BC074BE0F56}" srcOrd="0" destOrd="0" presId="urn:microsoft.com/office/officeart/2005/8/layout/radial1"/>
    <dgm:cxn modelId="{45F00DEF-5E00-F848-B045-8D1E09529DC4}" srcId="{16D71B9A-225A-E543-96C7-5D293127BD50}" destId="{312C2389-54E0-524C-B3C6-3B3EB4AE8B59}" srcOrd="1" destOrd="0" parTransId="{CA01B001-F24D-0848-A475-9FB7EFC77401}" sibTransId="{8094ABCD-CEF4-1A46-B37E-67EB88883657}"/>
    <dgm:cxn modelId="{287FD613-CB87-8745-ADF1-A8D9EC5DBDD7}" type="presOf" srcId="{826BA145-AB79-3D40-9405-4600327A32EB}" destId="{E3801AEC-CF49-BE4A-9D21-F6957ECF7266}" srcOrd="0" destOrd="0" presId="urn:microsoft.com/office/officeart/2005/8/layout/radial1"/>
    <dgm:cxn modelId="{087211D5-8E3F-D148-8BA4-F674C3AF794F}" type="presOf" srcId="{C42CAAF8-D59C-0F4D-9D58-87F2E008FCB1}" destId="{FCF0D022-2ACE-F341-A8DC-6C86CCB1BB59}" srcOrd="1" destOrd="0" presId="urn:microsoft.com/office/officeart/2005/8/layout/radial1"/>
    <dgm:cxn modelId="{A42AA767-9855-3B4E-A9FD-E5F392524E9F}" srcId="{16D71B9A-225A-E543-96C7-5D293127BD50}" destId="{0B4F0793-1EB5-CC4A-A9E3-9950CB6269C0}" srcOrd="0" destOrd="0" parTransId="{7D755566-07FE-0848-9CBC-38309018F139}" sibTransId="{431EF50B-D6BF-E344-A4EF-73635225E011}"/>
    <dgm:cxn modelId="{9C98C1AE-261E-B44E-B192-187BBAEE50DC}" type="presOf" srcId="{21B7D0C6-1CFE-DD47-AB16-02C2D315A54B}" destId="{6416B29E-4725-FE48-BB14-8A96C354667B}" srcOrd="0" destOrd="0" presId="urn:microsoft.com/office/officeart/2005/8/layout/radial1"/>
    <dgm:cxn modelId="{823E5244-4718-E845-84F9-1A06A0838AAA}" srcId="{0B4F0793-1EB5-CC4A-A9E3-9950CB6269C0}" destId="{4246FDBD-D164-5E4D-86F8-3838A70FC67D}" srcOrd="7" destOrd="0" parTransId="{826BA145-AB79-3D40-9405-4600327A32EB}" sibTransId="{566B195D-CF51-3843-BA87-46636DAFE285}"/>
    <dgm:cxn modelId="{4CBAE277-054A-1046-8D30-E6A88211CA61}" srcId="{312C2389-54E0-524C-B3C6-3B3EB4AE8B59}" destId="{D8A7429F-FDDF-7949-9431-84700CF8B89C}" srcOrd="0" destOrd="0" parTransId="{7126820D-1DD7-5245-AA9B-71E381EC16F6}" sibTransId="{815A735B-105A-C048-9908-E4BF0E13BA76}"/>
    <dgm:cxn modelId="{BDA28B32-C412-FF43-A132-79A9C22B51FB}" type="presOf" srcId="{5306A365-F540-4F4D-AE46-636F78DE0277}" destId="{8F1AA335-286C-2844-B05D-920ABB0750D0}" srcOrd="1" destOrd="0" presId="urn:microsoft.com/office/officeart/2005/8/layout/radial1"/>
    <dgm:cxn modelId="{921D0C44-7FEF-6D47-9393-B79E8460090A}" type="presOf" srcId="{5306A365-F540-4F4D-AE46-636F78DE0277}" destId="{4399BB80-1484-C547-9713-894413D532AF}" srcOrd="0" destOrd="0" presId="urn:microsoft.com/office/officeart/2005/8/layout/radial1"/>
    <dgm:cxn modelId="{FA085B09-8645-FF49-AF5B-0116FEC2BCF1}" type="presOf" srcId="{B8D4CB3B-9E9D-5A43-9ABB-E26782056277}" destId="{6368F1DB-0FBA-0C4E-A3BD-592F71078A82}" srcOrd="0" destOrd="0" presId="urn:microsoft.com/office/officeart/2005/8/layout/radial1"/>
    <dgm:cxn modelId="{42FE10B1-528A-BC4B-B8E5-464FA28CF84F}" srcId="{0B4F0793-1EB5-CC4A-A9E3-9950CB6269C0}" destId="{21B7D0C6-1CFE-DD47-AB16-02C2D315A54B}" srcOrd="5" destOrd="0" parTransId="{0269EB92-676A-254C-84BD-5D31658F889F}" sibTransId="{E2235794-C372-8449-A879-65CB7AA8B466}"/>
    <dgm:cxn modelId="{FE6C739C-50CA-8742-9B95-2C6DF2A87D3C}" type="presOf" srcId="{36871EB8-FA80-654A-BE3C-411882F263C0}" destId="{B56733F6-87BC-8C42-AF90-DE2B8D99CFE7}" srcOrd="1" destOrd="0" presId="urn:microsoft.com/office/officeart/2005/8/layout/radial1"/>
    <dgm:cxn modelId="{0570AB65-5CC4-B44E-95FA-30571AC4E697}" type="presOf" srcId="{2C28B851-72EE-1E45-AB5A-B2995C1BAADB}" destId="{4FBACF9D-BBB9-5D4C-8086-B4806B814649}" srcOrd="1" destOrd="0" presId="urn:microsoft.com/office/officeart/2005/8/layout/radial1"/>
    <dgm:cxn modelId="{D44A4F9D-467D-F743-A092-FEF681ED3EE8}" type="presOf" srcId="{59643606-2035-2A4D-BFEB-2A799A8077B2}" destId="{3526B2C4-DB91-ED40-A8C0-851A1929FABB}" srcOrd="0" destOrd="0" presId="urn:microsoft.com/office/officeart/2005/8/layout/radial1"/>
    <dgm:cxn modelId="{E7D17FF7-35E9-A34F-A076-69938EEC9476}" srcId="{0B4F0793-1EB5-CC4A-A9E3-9950CB6269C0}" destId="{B8D4CB3B-9E9D-5A43-9ABB-E26782056277}" srcOrd="8" destOrd="0" parTransId="{2C28B851-72EE-1E45-AB5A-B2995C1BAADB}" sibTransId="{5C8028F4-C692-324D-9D54-0C68146DCAC0}"/>
    <dgm:cxn modelId="{7473FA6E-6DBD-3349-9F06-BEA62115CA0E}" type="presOf" srcId="{3B6F7F2E-DD9F-CD43-BBCD-D6DD939C948C}" destId="{E1E48757-FCD7-6942-95AB-E22EA85CB91B}" srcOrd="1" destOrd="0" presId="urn:microsoft.com/office/officeart/2005/8/layout/radial1"/>
    <dgm:cxn modelId="{A59F65D4-CE04-D549-BB4D-365EB742A304}" type="presOf" srcId="{649BA225-AA6D-FF4B-B8D8-660088F6C145}" destId="{D5EA6880-3B81-C446-888A-0705EBE6591C}" srcOrd="0" destOrd="0" presId="urn:microsoft.com/office/officeart/2005/8/layout/radial1"/>
    <dgm:cxn modelId="{3F857D12-6697-CA40-BEB2-2895D0A23476}" type="presOf" srcId="{27F76E81-6699-0945-974D-55D735C72EA0}" destId="{0DC47BD8-D78E-5A4C-A6EC-419320471616}" srcOrd="0" destOrd="0" presId="urn:microsoft.com/office/officeart/2005/8/layout/radial1"/>
    <dgm:cxn modelId="{62F54236-1864-CC4D-BDD3-F32877A04289}" type="presOf" srcId="{0B4F0793-1EB5-CC4A-A9E3-9950CB6269C0}" destId="{13A1ADB6-5DE6-D64C-9A43-DAB9484C8892}" srcOrd="0" destOrd="0" presId="urn:microsoft.com/office/officeart/2005/8/layout/radial1"/>
    <dgm:cxn modelId="{8639DB02-3F88-0448-888D-5A7FF043A227}" type="presOf" srcId="{16D71B9A-225A-E543-96C7-5D293127BD50}" destId="{FCCCB3AB-DAB2-C94A-AE65-7A22435EC915}" srcOrd="0" destOrd="0" presId="urn:microsoft.com/office/officeart/2005/8/layout/radial1"/>
    <dgm:cxn modelId="{B3A57863-AA49-524B-891F-11499AE85024}" type="presOf" srcId="{60F61DF2-483A-004D-B7CB-5A986972AFAE}" destId="{728B0A58-5596-1445-BD1F-FADF4D223AC9}" srcOrd="0" destOrd="0" presId="urn:microsoft.com/office/officeart/2005/8/layout/radial1"/>
    <dgm:cxn modelId="{19B48920-FBB1-6149-B8F4-61C00ED1E484}" type="presOf" srcId="{0269EB92-676A-254C-84BD-5D31658F889F}" destId="{7B732F5A-5EBF-464E-B9CA-C5A50E913C07}" srcOrd="0" destOrd="0" presId="urn:microsoft.com/office/officeart/2005/8/layout/radial1"/>
    <dgm:cxn modelId="{7D711F90-9135-0747-B12F-E8E7B36D1F03}" type="presOf" srcId="{59643606-2035-2A4D-BFEB-2A799A8077B2}" destId="{7938D3DA-725B-7747-A6E0-AD7E08525000}" srcOrd="1" destOrd="0" presId="urn:microsoft.com/office/officeart/2005/8/layout/radial1"/>
    <dgm:cxn modelId="{5F4AD07D-BC09-DF49-9E1C-9FE6FEDCC98C}" srcId="{0B4F0793-1EB5-CC4A-A9E3-9950CB6269C0}" destId="{60F61DF2-483A-004D-B7CB-5A986972AFAE}" srcOrd="3" destOrd="0" parTransId="{26176CD1-1AA2-8449-ACA0-8C53DB30F6CC}" sibTransId="{81BFAF3C-2F68-4B40-BF2E-2618FB4D2235}"/>
    <dgm:cxn modelId="{19E04CD5-A99E-944B-B529-76D8CC7F196A}" type="presOf" srcId="{826BA145-AB79-3D40-9405-4600327A32EB}" destId="{6F6A438E-BB94-F04F-9470-80B825AAE444}" srcOrd="1" destOrd="0" presId="urn:microsoft.com/office/officeart/2005/8/layout/radial1"/>
    <dgm:cxn modelId="{B5375C4A-4028-254E-90E3-AB3F963F0CF9}" srcId="{0B4F0793-1EB5-CC4A-A9E3-9950CB6269C0}" destId="{F7AA0EFB-8959-0942-B402-4545F7DCF8C5}" srcOrd="4" destOrd="0" parTransId="{C42CAAF8-D59C-0F4D-9D58-87F2E008FCB1}" sibTransId="{85D617A9-3E7C-7440-9677-3A0A28F2B226}"/>
    <dgm:cxn modelId="{6E775037-C14F-7A46-B35D-2B482BBB0ABF}" type="presOf" srcId="{C42CAAF8-D59C-0F4D-9D58-87F2E008FCB1}" destId="{A0E32182-E908-2A4C-8825-C33E3EC87ABD}" srcOrd="0" destOrd="0" presId="urn:microsoft.com/office/officeart/2005/8/layout/radial1"/>
    <dgm:cxn modelId="{9C43972B-B222-954F-A11B-F62FCA66D76C}" type="presParOf" srcId="{FCCCB3AB-DAB2-C94A-AE65-7A22435EC915}" destId="{13A1ADB6-5DE6-D64C-9A43-DAB9484C8892}" srcOrd="0" destOrd="0" presId="urn:microsoft.com/office/officeart/2005/8/layout/radial1"/>
    <dgm:cxn modelId="{20D1B11F-A8FC-CC49-A0DE-1EAF3CEA9C2F}" type="presParOf" srcId="{FCCCB3AB-DAB2-C94A-AE65-7A22435EC915}" destId="{4399BB80-1484-C547-9713-894413D532AF}" srcOrd="1" destOrd="0" presId="urn:microsoft.com/office/officeart/2005/8/layout/radial1"/>
    <dgm:cxn modelId="{0ABAD8B5-101C-0A4B-984A-95F54078691B}" type="presParOf" srcId="{4399BB80-1484-C547-9713-894413D532AF}" destId="{8F1AA335-286C-2844-B05D-920ABB0750D0}" srcOrd="0" destOrd="0" presId="urn:microsoft.com/office/officeart/2005/8/layout/radial1"/>
    <dgm:cxn modelId="{5BE95822-05A3-464D-8515-7A562C8C2383}" type="presParOf" srcId="{FCCCB3AB-DAB2-C94A-AE65-7A22435EC915}" destId="{D5EA6880-3B81-C446-888A-0705EBE6591C}" srcOrd="2" destOrd="0" presId="urn:microsoft.com/office/officeart/2005/8/layout/radial1"/>
    <dgm:cxn modelId="{436CB6E1-0BAB-8143-9F1F-3FDFE7F59B9F}" type="presParOf" srcId="{FCCCB3AB-DAB2-C94A-AE65-7A22435EC915}" destId="{37B3A6C0-32F7-3E44-AFAE-84B3B15AA96E}" srcOrd="3" destOrd="0" presId="urn:microsoft.com/office/officeart/2005/8/layout/radial1"/>
    <dgm:cxn modelId="{A97E6A64-406F-EB42-8C46-8B8956B19D8C}" type="presParOf" srcId="{37B3A6C0-32F7-3E44-AFAE-84B3B15AA96E}" destId="{E1E48757-FCD7-6942-95AB-E22EA85CB91B}" srcOrd="0" destOrd="0" presId="urn:microsoft.com/office/officeart/2005/8/layout/radial1"/>
    <dgm:cxn modelId="{8DEEEBB8-EB84-D44C-AFFF-61B808285CA1}" type="presParOf" srcId="{FCCCB3AB-DAB2-C94A-AE65-7A22435EC915}" destId="{A335FE95-68AE-AA4D-BAA1-DFDB6EC5879E}" srcOrd="4" destOrd="0" presId="urn:microsoft.com/office/officeart/2005/8/layout/radial1"/>
    <dgm:cxn modelId="{BCD83A4F-AACD-4C4D-86BC-B422732B7E18}" type="presParOf" srcId="{FCCCB3AB-DAB2-C94A-AE65-7A22435EC915}" destId="{3526B2C4-DB91-ED40-A8C0-851A1929FABB}" srcOrd="5" destOrd="0" presId="urn:microsoft.com/office/officeart/2005/8/layout/radial1"/>
    <dgm:cxn modelId="{3155197F-C598-0842-975B-DA9E32F84B99}" type="presParOf" srcId="{3526B2C4-DB91-ED40-A8C0-851A1929FABB}" destId="{7938D3DA-725B-7747-A6E0-AD7E08525000}" srcOrd="0" destOrd="0" presId="urn:microsoft.com/office/officeart/2005/8/layout/radial1"/>
    <dgm:cxn modelId="{0E536451-E669-744D-BF66-901DC3BBF41D}" type="presParOf" srcId="{FCCCB3AB-DAB2-C94A-AE65-7A22435EC915}" destId="{0F62848E-7342-DA44-903D-3BC074BE0F56}" srcOrd="6" destOrd="0" presId="urn:microsoft.com/office/officeart/2005/8/layout/radial1"/>
    <dgm:cxn modelId="{FA4D22DC-9C35-DA4E-9FF8-F47BFE3DC4DB}" type="presParOf" srcId="{FCCCB3AB-DAB2-C94A-AE65-7A22435EC915}" destId="{631845B2-097B-654F-BB50-333288D74B5A}" srcOrd="7" destOrd="0" presId="urn:microsoft.com/office/officeart/2005/8/layout/radial1"/>
    <dgm:cxn modelId="{A38248F8-19F7-3D41-8592-7113875A4ADE}" type="presParOf" srcId="{631845B2-097B-654F-BB50-333288D74B5A}" destId="{87FEB443-93BC-FA42-8593-33193E5C3D68}" srcOrd="0" destOrd="0" presId="urn:microsoft.com/office/officeart/2005/8/layout/radial1"/>
    <dgm:cxn modelId="{DA8884E5-1489-4944-8F96-580CF7F179C9}" type="presParOf" srcId="{FCCCB3AB-DAB2-C94A-AE65-7A22435EC915}" destId="{728B0A58-5596-1445-BD1F-FADF4D223AC9}" srcOrd="8" destOrd="0" presId="urn:microsoft.com/office/officeart/2005/8/layout/radial1"/>
    <dgm:cxn modelId="{853C9343-DB6D-8D42-8893-A4E2DBBA5462}" type="presParOf" srcId="{FCCCB3AB-DAB2-C94A-AE65-7A22435EC915}" destId="{A0E32182-E908-2A4C-8825-C33E3EC87ABD}" srcOrd="9" destOrd="0" presId="urn:microsoft.com/office/officeart/2005/8/layout/radial1"/>
    <dgm:cxn modelId="{BEE27AB5-B6DF-F54D-BDB5-9156FDD0B842}" type="presParOf" srcId="{A0E32182-E908-2A4C-8825-C33E3EC87ABD}" destId="{FCF0D022-2ACE-F341-A8DC-6C86CCB1BB59}" srcOrd="0" destOrd="0" presId="urn:microsoft.com/office/officeart/2005/8/layout/radial1"/>
    <dgm:cxn modelId="{DA21D3EE-267F-4747-966B-9298A27ED232}" type="presParOf" srcId="{FCCCB3AB-DAB2-C94A-AE65-7A22435EC915}" destId="{4AB50CD5-8C4A-ED4B-88EE-7DCB0A465071}" srcOrd="10" destOrd="0" presId="urn:microsoft.com/office/officeart/2005/8/layout/radial1"/>
    <dgm:cxn modelId="{44F62F6F-EE4F-F246-B138-D972B5DB9C74}" type="presParOf" srcId="{FCCCB3AB-DAB2-C94A-AE65-7A22435EC915}" destId="{7B732F5A-5EBF-464E-B9CA-C5A50E913C07}" srcOrd="11" destOrd="0" presId="urn:microsoft.com/office/officeart/2005/8/layout/radial1"/>
    <dgm:cxn modelId="{5D11DA44-E3E9-174D-A948-9D7D9FC1DEE9}" type="presParOf" srcId="{7B732F5A-5EBF-464E-B9CA-C5A50E913C07}" destId="{D7AAACA3-C6E7-7049-9C93-1024061BE64C}" srcOrd="0" destOrd="0" presId="urn:microsoft.com/office/officeart/2005/8/layout/radial1"/>
    <dgm:cxn modelId="{91906F0B-DF2F-CD48-B990-C79E051F993A}" type="presParOf" srcId="{FCCCB3AB-DAB2-C94A-AE65-7A22435EC915}" destId="{6416B29E-4725-FE48-BB14-8A96C354667B}" srcOrd="12" destOrd="0" presId="urn:microsoft.com/office/officeart/2005/8/layout/radial1"/>
    <dgm:cxn modelId="{99E974EF-6241-1C46-A968-44ECF65A02BF}" type="presParOf" srcId="{FCCCB3AB-DAB2-C94A-AE65-7A22435EC915}" destId="{251BEC93-1C5B-B140-AED8-D78A835C4473}" srcOrd="13" destOrd="0" presId="urn:microsoft.com/office/officeart/2005/8/layout/radial1"/>
    <dgm:cxn modelId="{A094BA1E-9FA8-CE44-B3ED-13F34FDFDC59}" type="presParOf" srcId="{251BEC93-1C5B-B140-AED8-D78A835C4473}" destId="{B56733F6-87BC-8C42-AF90-DE2B8D99CFE7}" srcOrd="0" destOrd="0" presId="urn:microsoft.com/office/officeart/2005/8/layout/radial1"/>
    <dgm:cxn modelId="{6A3F7B3D-023F-0949-B5BB-5BDA83468373}" type="presParOf" srcId="{FCCCB3AB-DAB2-C94A-AE65-7A22435EC915}" destId="{0DC47BD8-D78E-5A4C-A6EC-419320471616}" srcOrd="14" destOrd="0" presId="urn:microsoft.com/office/officeart/2005/8/layout/radial1"/>
    <dgm:cxn modelId="{B494C61D-C973-C848-AF3B-E9190C908237}" type="presParOf" srcId="{FCCCB3AB-DAB2-C94A-AE65-7A22435EC915}" destId="{E3801AEC-CF49-BE4A-9D21-F6957ECF7266}" srcOrd="15" destOrd="0" presId="urn:microsoft.com/office/officeart/2005/8/layout/radial1"/>
    <dgm:cxn modelId="{F37C8E85-0204-F242-B11A-325071F48E16}" type="presParOf" srcId="{E3801AEC-CF49-BE4A-9D21-F6957ECF7266}" destId="{6F6A438E-BB94-F04F-9470-80B825AAE444}" srcOrd="0" destOrd="0" presId="urn:microsoft.com/office/officeart/2005/8/layout/radial1"/>
    <dgm:cxn modelId="{5A56F6D0-47F6-2347-8CD6-259A16BD4C88}" type="presParOf" srcId="{FCCCB3AB-DAB2-C94A-AE65-7A22435EC915}" destId="{40DBDB2C-7F79-FC47-9531-849A47C82D8D}" srcOrd="16" destOrd="0" presId="urn:microsoft.com/office/officeart/2005/8/layout/radial1"/>
    <dgm:cxn modelId="{3D5B3BE7-6096-CA42-B28E-16735BEB182F}" type="presParOf" srcId="{FCCCB3AB-DAB2-C94A-AE65-7A22435EC915}" destId="{0847DB6E-06DD-D940-874D-940EBF8B349F}" srcOrd="17" destOrd="0" presId="urn:microsoft.com/office/officeart/2005/8/layout/radial1"/>
    <dgm:cxn modelId="{1558F0E0-5219-2E41-AA49-D668ECC10875}" type="presParOf" srcId="{0847DB6E-06DD-D940-874D-940EBF8B349F}" destId="{4FBACF9D-BBB9-5D4C-8086-B4806B814649}" srcOrd="0" destOrd="0" presId="urn:microsoft.com/office/officeart/2005/8/layout/radial1"/>
    <dgm:cxn modelId="{D926477D-54EA-C848-B527-E36F11DCA768}" type="presParOf" srcId="{FCCCB3AB-DAB2-C94A-AE65-7A22435EC915}" destId="{6368F1DB-0FBA-0C4E-A3BD-592F71078A82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4600DC-7C14-A34F-B85B-2935B945CFF9}" type="doc">
      <dgm:prSet loTypeId="urn:microsoft.com/office/officeart/2005/8/layout/radial1" loCatId="" qsTypeId="urn:microsoft.com/office/officeart/2005/8/quickstyle/3D2" qsCatId="3D" csTypeId="urn:microsoft.com/office/officeart/2005/8/colors/colorful1#5" csCatId="colorful" phldr="1"/>
      <dgm:spPr/>
      <dgm:t>
        <a:bodyPr/>
        <a:lstStyle/>
        <a:p>
          <a:endParaRPr lang="es-ES_tradnl"/>
        </a:p>
      </dgm:t>
    </dgm:pt>
    <dgm:pt modelId="{09D1CA7E-DCB1-4F4C-BAEA-BBC7D9F3F9E2}">
      <dgm:prSet phldrT="[Texto]"/>
      <dgm:spPr/>
      <dgm:t>
        <a:bodyPr/>
        <a:lstStyle/>
        <a:p>
          <a:r>
            <a:rPr lang="es-ES_tradnl" dirty="0" smtClean="0"/>
            <a:t>LEY ORGÁNICA DE LA ADMINISTRACIÓN PÚBLICA FEDERAL.</a:t>
          </a:r>
          <a:endParaRPr lang="es-ES_tradnl" dirty="0"/>
        </a:p>
      </dgm:t>
    </dgm:pt>
    <dgm:pt modelId="{01786F0E-724F-CB40-BAEA-1653E872EEAA}" type="parTrans" cxnId="{10C2844E-966A-CF4B-99B3-57A0EB7E5FC1}">
      <dgm:prSet/>
      <dgm:spPr/>
      <dgm:t>
        <a:bodyPr/>
        <a:lstStyle/>
        <a:p>
          <a:endParaRPr lang="es-ES_tradnl"/>
        </a:p>
      </dgm:t>
    </dgm:pt>
    <dgm:pt modelId="{B65B197A-A15F-9744-BA04-A96601122179}" type="sibTrans" cxnId="{10C2844E-966A-CF4B-99B3-57A0EB7E5FC1}">
      <dgm:prSet/>
      <dgm:spPr/>
      <dgm:t>
        <a:bodyPr/>
        <a:lstStyle/>
        <a:p>
          <a:endParaRPr lang="es-ES_tradnl"/>
        </a:p>
      </dgm:t>
    </dgm:pt>
    <dgm:pt modelId="{3829E5D4-63C0-6042-B3E6-10505AA96886}">
      <dgm:prSet phldrT="[Texto]"/>
      <dgm:spPr/>
      <dgm:t>
        <a:bodyPr/>
        <a:lstStyle/>
        <a:p>
          <a:r>
            <a:rPr lang="es-ES_tradnl" dirty="0" smtClean="0"/>
            <a:t>Artículo 109, IV, p. 5 Constitucional.</a:t>
          </a:r>
          <a:endParaRPr lang="es-ES_tradnl" dirty="0"/>
        </a:p>
      </dgm:t>
    </dgm:pt>
    <dgm:pt modelId="{BABB9F51-25D2-DA44-B8AC-AB377EC1F0B0}" type="parTrans" cxnId="{B2D7BCEA-0E9F-A742-964A-7D973BE0F6C7}">
      <dgm:prSet/>
      <dgm:spPr/>
      <dgm:t>
        <a:bodyPr/>
        <a:lstStyle/>
        <a:p>
          <a:endParaRPr lang="es-ES_tradnl"/>
        </a:p>
      </dgm:t>
    </dgm:pt>
    <dgm:pt modelId="{BECEB5BB-E791-FD4A-A06E-62BE1E5207BB}" type="sibTrans" cxnId="{B2D7BCEA-0E9F-A742-964A-7D973BE0F6C7}">
      <dgm:prSet/>
      <dgm:spPr/>
      <dgm:t>
        <a:bodyPr/>
        <a:lstStyle/>
        <a:p>
          <a:endParaRPr lang="es-ES_tradnl"/>
        </a:p>
      </dgm:t>
    </dgm:pt>
    <dgm:pt modelId="{A1888382-C3E7-AC49-8F43-9F3CB4AB6F39}">
      <dgm:prSet phldrT="[Texto]"/>
      <dgm:spPr/>
      <dgm:t>
        <a:bodyPr/>
        <a:lstStyle/>
        <a:p>
          <a:r>
            <a:rPr lang="es-ES_tradnl" dirty="0" smtClean="0"/>
            <a:t>Facultades de la Secretaría de la Función Pública para el combate a la Corrupción.</a:t>
          </a:r>
          <a:endParaRPr lang="es-ES_tradnl" dirty="0"/>
        </a:p>
      </dgm:t>
    </dgm:pt>
    <dgm:pt modelId="{A9993ED5-4FAF-1340-B201-03384329AFC3}" type="parTrans" cxnId="{69CDFFD7-C57F-8D47-84A5-A2BC9B894E02}">
      <dgm:prSet/>
      <dgm:spPr/>
      <dgm:t>
        <a:bodyPr/>
        <a:lstStyle/>
        <a:p>
          <a:endParaRPr lang="es-ES_tradnl"/>
        </a:p>
      </dgm:t>
    </dgm:pt>
    <dgm:pt modelId="{5E998058-FC7B-F540-BAA4-D980D6F41E59}" type="sibTrans" cxnId="{69CDFFD7-C57F-8D47-84A5-A2BC9B894E02}">
      <dgm:prSet/>
      <dgm:spPr/>
      <dgm:t>
        <a:bodyPr/>
        <a:lstStyle/>
        <a:p>
          <a:endParaRPr lang="es-ES_tradnl"/>
        </a:p>
      </dgm:t>
    </dgm:pt>
    <dgm:pt modelId="{593B497B-98DA-EF4B-8782-F3EC01C0C257}">
      <dgm:prSet phldrT="[Texto]"/>
      <dgm:spPr/>
      <dgm:t>
        <a:bodyPr/>
        <a:lstStyle/>
        <a:p>
          <a:r>
            <a:rPr lang="es-ES_tradnl" dirty="0" smtClean="0"/>
            <a:t>Facultades de la Secretaría de Hacienda y Crédito Público para el combate a la corrupción.</a:t>
          </a:r>
          <a:endParaRPr lang="es-ES_tradnl" dirty="0"/>
        </a:p>
      </dgm:t>
    </dgm:pt>
    <dgm:pt modelId="{E72BBE2A-2282-6348-B5F2-776C0DAF983D}" type="parTrans" cxnId="{377577D2-F9A9-EE4B-9AB2-7A81A0AD1CB2}">
      <dgm:prSet/>
      <dgm:spPr/>
      <dgm:t>
        <a:bodyPr/>
        <a:lstStyle/>
        <a:p>
          <a:endParaRPr lang="es-ES_tradnl"/>
        </a:p>
      </dgm:t>
    </dgm:pt>
    <dgm:pt modelId="{E84E1025-0A01-4F4E-BB34-5AA54BEDEA3E}" type="sibTrans" cxnId="{377577D2-F9A9-EE4B-9AB2-7A81A0AD1CB2}">
      <dgm:prSet/>
      <dgm:spPr/>
      <dgm:t>
        <a:bodyPr/>
        <a:lstStyle/>
        <a:p>
          <a:endParaRPr lang="es-ES_tradnl"/>
        </a:p>
      </dgm:t>
    </dgm:pt>
    <dgm:pt modelId="{67282CDD-3BF5-AA4B-87C0-B53775A92143}">
      <dgm:prSet phldrT="[Texto]"/>
      <dgm:spPr/>
      <dgm:t>
        <a:bodyPr/>
        <a:lstStyle/>
        <a:p>
          <a:r>
            <a:rPr lang="es-ES_tradnl" dirty="0" smtClean="0"/>
            <a:t>Artículos 31 y 37 de la LOAPF.</a:t>
          </a:r>
          <a:endParaRPr lang="es-ES_tradnl" dirty="0"/>
        </a:p>
      </dgm:t>
    </dgm:pt>
    <dgm:pt modelId="{54D0BF4E-7C16-4645-9A77-2AC061727818}" type="parTrans" cxnId="{F92EF037-E882-514D-9ABC-978B4269395D}">
      <dgm:prSet/>
      <dgm:spPr/>
      <dgm:t>
        <a:bodyPr/>
        <a:lstStyle/>
        <a:p>
          <a:endParaRPr lang="es-ES_tradnl"/>
        </a:p>
      </dgm:t>
    </dgm:pt>
    <dgm:pt modelId="{5077E743-A28B-0243-AEE0-09208F50F185}" type="sibTrans" cxnId="{F92EF037-E882-514D-9ABC-978B4269395D}">
      <dgm:prSet/>
      <dgm:spPr/>
      <dgm:t>
        <a:bodyPr/>
        <a:lstStyle/>
        <a:p>
          <a:endParaRPr lang="es-ES_tradnl"/>
        </a:p>
      </dgm:t>
    </dgm:pt>
    <dgm:pt modelId="{4416DAA8-0CF6-F64C-8CD4-3E39D32EF72B}" type="pres">
      <dgm:prSet presAssocID="{504600DC-7C14-A34F-B85B-2935B945CFF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14843D3-2EA6-EA4A-903C-14BDF9C073D8}" type="pres">
      <dgm:prSet presAssocID="{09D1CA7E-DCB1-4F4C-BAEA-BBC7D9F3F9E2}" presName="centerShape" presStyleLbl="node0" presStyleIdx="0" presStyleCnt="1" custScaleX="201371"/>
      <dgm:spPr/>
      <dgm:t>
        <a:bodyPr/>
        <a:lstStyle/>
        <a:p>
          <a:endParaRPr lang="es-ES_tradnl"/>
        </a:p>
      </dgm:t>
    </dgm:pt>
    <dgm:pt modelId="{DE5A2AC5-120A-9B43-85BA-16B59A554186}" type="pres">
      <dgm:prSet presAssocID="{BABB9F51-25D2-DA44-B8AC-AB377EC1F0B0}" presName="Name9" presStyleLbl="parChTrans1D2" presStyleIdx="0" presStyleCnt="4"/>
      <dgm:spPr/>
      <dgm:t>
        <a:bodyPr/>
        <a:lstStyle/>
        <a:p>
          <a:endParaRPr lang="es-ES_tradnl"/>
        </a:p>
      </dgm:t>
    </dgm:pt>
    <dgm:pt modelId="{445043E4-FDD7-2B47-8187-4E13E0C9DBC6}" type="pres">
      <dgm:prSet presAssocID="{BABB9F51-25D2-DA44-B8AC-AB377EC1F0B0}" presName="connTx" presStyleLbl="parChTrans1D2" presStyleIdx="0" presStyleCnt="4"/>
      <dgm:spPr/>
      <dgm:t>
        <a:bodyPr/>
        <a:lstStyle/>
        <a:p>
          <a:endParaRPr lang="es-ES_tradnl"/>
        </a:p>
      </dgm:t>
    </dgm:pt>
    <dgm:pt modelId="{05744404-CBE8-DB4D-8229-AF60FAB4D3D4}" type="pres">
      <dgm:prSet presAssocID="{3829E5D4-63C0-6042-B3E6-10505AA96886}" presName="node" presStyleLbl="node1" presStyleIdx="0" presStyleCnt="4" custScaleX="19348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CC3E2FD-DC98-0746-972E-8FBB788BCC87}" type="pres">
      <dgm:prSet presAssocID="{A9993ED5-4FAF-1340-B201-03384329AFC3}" presName="Name9" presStyleLbl="parChTrans1D2" presStyleIdx="1" presStyleCnt="4"/>
      <dgm:spPr/>
      <dgm:t>
        <a:bodyPr/>
        <a:lstStyle/>
        <a:p>
          <a:endParaRPr lang="es-ES_tradnl"/>
        </a:p>
      </dgm:t>
    </dgm:pt>
    <dgm:pt modelId="{E736B136-82E5-984E-B2FA-B3913DEDC0E3}" type="pres">
      <dgm:prSet presAssocID="{A9993ED5-4FAF-1340-B201-03384329AFC3}" presName="connTx" presStyleLbl="parChTrans1D2" presStyleIdx="1" presStyleCnt="4"/>
      <dgm:spPr/>
      <dgm:t>
        <a:bodyPr/>
        <a:lstStyle/>
        <a:p>
          <a:endParaRPr lang="es-ES_tradnl"/>
        </a:p>
      </dgm:t>
    </dgm:pt>
    <dgm:pt modelId="{4CF0DE46-B9B1-C741-AA75-7803519BC470}" type="pres">
      <dgm:prSet presAssocID="{A1888382-C3E7-AC49-8F43-9F3CB4AB6F39}" presName="node" presStyleLbl="node1" presStyleIdx="1" presStyleCnt="4" custScaleX="153293" custRadScaleRad="175385" custRadScaleInc="-360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1EFA573-29BC-F24E-8D4C-07F951B68A99}" type="pres">
      <dgm:prSet presAssocID="{E72BBE2A-2282-6348-B5F2-776C0DAF983D}" presName="Name9" presStyleLbl="parChTrans1D2" presStyleIdx="2" presStyleCnt="4"/>
      <dgm:spPr/>
      <dgm:t>
        <a:bodyPr/>
        <a:lstStyle/>
        <a:p>
          <a:endParaRPr lang="es-ES_tradnl"/>
        </a:p>
      </dgm:t>
    </dgm:pt>
    <dgm:pt modelId="{C76E54B3-C1C0-A641-9A64-D4D4C457E7EC}" type="pres">
      <dgm:prSet presAssocID="{E72BBE2A-2282-6348-B5F2-776C0DAF983D}" presName="connTx" presStyleLbl="parChTrans1D2" presStyleIdx="2" presStyleCnt="4"/>
      <dgm:spPr/>
      <dgm:t>
        <a:bodyPr/>
        <a:lstStyle/>
        <a:p>
          <a:endParaRPr lang="es-ES_tradnl"/>
        </a:p>
      </dgm:t>
    </dgm:pt>
    <dgm:pt modelId="{1D4FED30-D391-8C46-B978-A7761CFABE7E}" type="pres">
      <dgm:prSet presAssocID="{593B497B-98DA-EF4B-8782-F3EC01C0C257}" presName="node" presStyleLbl="node1" presStyleIdx="2" presStyleCnt="4" custScaleX="19550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CE6699E-FF62-CF41-B520-3FCD0B06B952}" type="pres">
      <dgm:prSet presAssocID="{54D0BF4E-7C16-4645-9A77-2AC061727818}" presName="Name9" presStyleLbl="parChTrans1D2" presStyleIdx="3" presStyleCnt="4"/>
      <dgm:spPr/>
      <dgm:t>
        <a:bodyPr/>
        <a:lstStyle/>
        <a:p>
          <a:endParaRPr lang="es-ES_tradnl"/>
        </a:p>
      </dgm:t>
    </dgm:pt>
    <dgm:pt modelId="{969849FF-C67C-F940-8CA6-D6EB9CB16292}" type="pres">
      <dgm:prSet presAssocID="{54D0BF4E-7C16-4645-9A77-2AC061727818}" presName="connTx" presStyleLbl="parChTrans1D2" presStyleIdx="3" presStyleCnt="4"/>
      <dgm:spPr/>
      <dgm:t>
        <a:bodyPr/>
        <a:lstStyle/>
        <a:p>
          <a:endParaRPr lang="es-ES_tradnl"/>
        </a:p>
      </dgm:t>
    </dgm:pt>
    <dgm:pt modelId="{9F83699F-1C66-E745-ABE8-E802BE986C3C}" type="pres">
      <dgm:prSet presAssocID="{67282CDD-3BF5-AA4B-87C0-B53775A92143}" presName="node" presStyleLbl="node1" presStyleIdx="3" presStyleCnt="4" custScaleX="166421" custRadScaleRad="190674" custRadScaleInc="210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377577D2-F9A9-EE4B-9AB2-7A81A0AD1CB2}" srcId="{09D1CA7E-DCB1-4F4C-BAEA-BBC7D9F3F9E2}" destId="{593B497B-98DA-EF4B-8782-F3EC01C0C257}" srcOrd="2" destOrd="0" parTransId="{E72BBE2A-2282-6348-B5F2-776C0DAF983D}" sibTransId="{E84E1025-0A01-4F4E-BB34-5AA54BEDEA3E}"/>
    <dgm:cxn modelId="{068B6B09-CC12-2042-848C-6E2CA713F587}" type="presOf" srcId="{504600DC-7C14-A34F-B85B-2935B945CFF9}" destId="{4416DAA8-0CF6-F64C-8CD4-3E39D32EF72B}" srcOrd="0" destOrd="0" presId="urn:microsoft.com/office/officeart/2005/8/layout/radial1"/>
    <dgm:cxn modelId="{DD1AEE4F-63F6-874A-A21E-3DFD8134ADAA}" type="presOf" srcId="{BABB9F51-25D2-DA44-B8AC-AB377EC1F0B0}" destId="{DE5A2AC5-120A-9B43-85BA-16B59A554186}" srcOrd="0" destOrd="0" presId="urn:microsoft.com/office/officeart/2005/8/layout/radial1"/>
    <dgm:cxn modelId="{2F7BE42A-C04B-2940-BB20-DB704A2E6C83}" type="presOf" srcId="{A9993ED5-4FAF-1340-B201-03384329AFC3}" destId="{ECC3E2FD-DC98-0746-972E-8FBB788BCC87}" srcOrd="0" destOrd="0" presId="urn:microsoft.com/office/officeart/2005/8/layout/radial1"/>
    <dgm:cxn modelId="{F92EF037-E882-514D-9ABC-978B4269395D}" srcId="{09D1CA7E-DCB1-4F4C-BAEA-BBC7D9F3F9E2}" destId="{67282CDD-3BF5-AA4B-87C0-B53775A92143}" srcOrd="3" destOrd="0" parTransId="{54D0BF4E-7C16-4645-9A77-2AC061727818}" sibTransId="{5077E743-A28B-0243-AEE0-09208F50F185}"/>
    <dgm:cxn modelId="{3B5E1003-8082-CB49-A54E-2191D8176C74}" type="presOf" srcId="{A9993ED5-4FAF-1340-B201-03384329AFC3}" destId="{E736B136-82E5-984E-B2FA-B3913DEDC0E3}" srcOrd="1" destOrd="0" presId="urn:microsoft.com/office/officeart/2005/8/layout/radial1"/>
    <dgm:cxn modelId="{DC68A079-2A00-684E-B1C1-CBE6A5321372}" type="presOf" srcId="{BABB9F51-25D2-DA44-B8AC-AB377EC1F0B0}" destId="{445043E4-FDD7-2B47-8187-4E13E0C9DBC6}" srcOrd="1" destOrd="0" presId="urn:microsoft.com/office/officeart/2005/8/layout/radial1"/>
    <dgm:cxn modelId="{BCC4D3F5-96DA-4544-ABA4-E1EB926E0A90}" type="presOf" srcId="{A1888382-C3E7-AC49-8F43-9F3CB4AB6F39}" destId="{4CF0DE46-B9B1-C741-AA75-7803519BC470}" srcOrd="0" destOrd="0" presId="urn:microsoft.com/office/officeart/2005/8/layout/radial1"/>
    <dgm:cxn modelId="{8C793C50-D9AC-424F-8CE0-3A3F47E660B9}" type="presOf" srcId="{3829E5D4-63C0-6042-B3E6-10505AA96886}" destId="{05744404-CBE8-DB4D-8229-AF60FAB4D3D4}" srcOrd="0" destOrd="0" presId="urn:microsoft.com/office/officeart/2005/8/layout/radial1"/>
    <dgm:cxn modelId="{757AAB50-8EEF-F24D-A59B-CC1BC203CDC1}" type="presOf" srcId="{67282CDD-3BF5-AA4B-87C0-B53775A92143}" destId="{9F83699F-1C66-E745-ABE8-E802BE986C3C}" srcOrd="0" destOrd="0" presId="urn:microsoft.com/office/officeart/2005/8/layout/radial1"/>
    <dgm:cxn modelId="{E47A0374-F10E-C341-8803-FF453F0CD445}" type="presOf" srcId="{54D0BF4E-7C16-4645-9A77-2AC061727818}" destId="{969849FF-C67C-F940-8CA6-D6EB9CB16292}" srcOrd="1" destOrd="0" presId="urn:microsoft.com/office/officeart/2005/8/layout/radial1"/>
    <dgm:cxn modelId="{DDBA6356-9E49-574A-9C8C-995442B6D3E8}" type="presOf" srcId="{E72BBE2A-2282-6348-B5F2-776C0DAF983D}" destId="{F1EFA573-29BC-F24E-8D4C-07F951B68A99}" srcOrd="0" destOrd="0" presId="urn:microsoft.com/office/officeart/2005/8/layout/radial1"/>
    <dgm:cxn modelId="{B2D7BCEA-0E9F-A742-964A-7D973BE0F6C7}" srcId="{09D1CA7E-DCB1-4F4C-BAEA-BBC7D9F3F9E2}" destId="{3829E5D4-63C0-6042-B3E6-10505AA96886}" srcOrd="0" destOrd="0" parTransId="{BABB9F51-25D2-DA44-B8AC-AB377EC1F0B0}" sibTransId="{BECEB5BB-E791-FD4A-A06E-62BE1E5207BB}"/>
    <dgm:cxn modelId="{69CDFFD7-C57F-8D47-84A5-A2BC9B894E02}" srcId="{09D1CA7E-DCB1-4F4C-BAEA-BBC7D9F3F9E2}" destId="{A1888382-C3E7-AC49-8F43-9F3CB4AB6F39}" srcOrd="1" destOrd="0" parTransId="{A9993ED5-4FAF-1340-B201-03384329AFC3}" sibTransId="{5E998058-FC7B-F540-BAA4-D980D6F41E59}"/>
    <dgm:cxn modelId="{10C2844E-966A-CF4B-99B3-57A0EB7E5FC1}" srcId="{504600DC-7C14-A34F-B85B-2935B945CFF9}" destId="{09D1CA7E-DCB1-4F4C-BAEA-BBC7D9F3F9E2}" srcOrd="0" destOrd="0" parTransId="{01786F0E-724F-CB40-BAEA-1653E872EEAA}" sibTransId="{B65B197A-A15F-9744-BA04-A96601122179}"/>
    <dgm:cxn modelId="{F228F616-D764-E84D-AC2F-D61CE19C62EF}" type="presOf" srcId="{E72BBE2A-2282-6348-B5F2-776C0DAF983D}" destId="{C76E54B3-C1C0-A641-9A64-D4D4C457E7EC}" srcOrd="1" destOrd="0" presId="urn:microsoft.com/office/officeart/2005/8/layout/radial1"/>
    <dgm:cxn modelId="{053CE1F4-7875-F140-AEB2-2FF5A96F0497}" type="presOf" srcId="{593B497B-98DA-EF4B-8782-F3EC01C0C257}" destId="{1D4FED30-D391-8C46-B978-A7761CFABE7E}" srcOrd="0" destOrd="0" presId="urn:microsoft.com/office/officeart/2005/8/layout/radial1"/>
    <dgm:cxn modelId="{23AA8A84-8ECA-3C4D-B70B-BADA661D2853}" type="presOf" srcId="{09D1CA7E-DCB1-4F4C-BAEA-BBC7D9F3F9E2}" destId="{F14843D3-2EA6-EA4A-903C-14BDF9C073D8}" srcOrd="0" destOrd="0" presId="urn:microsoft.com/office/officeart/2005/8/layout/radial1"/>
    <dgm:cxn modelId="{B1551580-8B42-1D4A-B766-814790EA3332}" type="presOf" srcId="{54D0BF4E-7C16-4645-9A77-2AC061727818}" destId="{8CE6699E-FF62-CF41-B520-3FCD0B06B952}" srcOrd="0" destOrd="0" presId="urn:microsoft.com/office/officeart/2005/8/layout/radial1"/>
    <dgm:cxn modelId="{DB31B5DC-01A7-F24C-9CD9-4B2B7C8FA92C}" type="presParOf" srcId="{4416DAA8-0CF6-F64C-8CD4-3E39D32EF72B}" destId="{F14843D3-2EA6-EA4A-903C-14BDF9C073D8}" srcOrd="0" destOrd="0" presId="urn:microsoft.com/office/officeart/2005/8/layout/radial1"/>
    <dgm:cxn modelId="{CAA33D57-FD29-B94D-9794-FB64B2539414}" type="presParOf" srcId="{4416DAA8-0CF6-F64C-8CD4-3E39D32EF72B}" destId="{DE5A2AC5-120A-9B43-85BA-16B59A554186}" srcOrd="1" destOrd="0" presId="urn:microsoft.com/office/officeart/2005/8/layout/radial1"/>
    <dgm:cxn modelId="{EDF59EF9-9CB1-FE4C-B084-6C866636415E}" type="presParOf" srcId="{DE5A2AC5-120A-9B43-85BA-16B59A554186}" destId="{445043E4-FDD7-2B47-8187-4E13E0C9DBC6}" srcOrd="0" destOrd="0" presId="urn:microsoft.com/office/officeart/2005/8/layout/radial1"/>
    <dgm:cxn modelId="{7DBF749F-F6BC-E44C-8CD1-FD7351D1E5D2}" type="presParOf" srcId="{4416DAA8-0CF6-F64C-8CD4-3E39D32EF72B}" destId="{05744404-CBE8-DB4D-8229-AF60FAB4D3D4}" srcOrd="2" destOrd="0" presId="urn:microsoft.com/office/officeart/2005/8/layout/radial1"/>
    <dgm:cxn modelId="{B21D2B37-A11E-A34D-9A01-1E01A9F87B25}" type="presParOf" srcId="{4416DAA8-0CF6-F64C-8CD4-3E39D32EF72B}" destId="{ECC3E2FD-DC98-0746-972E-8FBB788BCC87}" srcOrd="3" destOrd="0" presId="urn:microsoft.com/office/officeart/2005/8/layout/radial1"/>
    <dgm:cxn modelId="{9281252A-2359-4240-966F-5FC255AD7EF7}" type="presParOf" srcId="{ECC3E2FD-DC98-0746-972E-8FBB788BCC87}" destId="{E736B136-82E5-984E-B2FA-B3913DEDC0E3}" srcOrd="0" destOrd="0" presId="urn:microsoft.com/office/officeart/2005/8/layout/radial1"/>
    <dgm:cxn modelId="{F04ACAFD-F8A9-8541-B5FC-21183A2EB199}" type="presParOf" srcId="{4416DAA8-0CF6-F64C-8CD4-3E39D32EF72B}" destId="{4CF0DE46-B9B1-C741-AA75-7803519BC470}" srcOrd="4" destOrd="0" presId="urn:microsoft.com/office/officeart/2005/8/layout/radial1"/>
    <dgm:cxn modelId="{5D9E92C3-E781-BC4C-B1BF-F77BF790C98A}" type="presParOf" srcId="{4416DAA8-0CF6-F64C-8CD4-3E39D32EF72B}" destId="{F1EFA573-29BC-F24E-8D4C-07F951B68A99}" srcOrd="5" destOrd="0" presId="urn:microsoft.com/office/officeart/2005/8/layout/radial1"/>
    <dgm:cxn modelId="{295CEAEA-708D-DE43-AC12-62FEC8BA7B48}" type="presParOf" srcId="{F1EFA573-29BC-F24E-8D4C-07F951B68A99}" destId="{C76E54B3-C1C0-A641-9A64-D4D4C457E7EC}" srcOrd="0" destOrd="0" presId="urn:microsoft.com/office/officeart/2005/8/layout/radial1"/>
    <dgm:cxn modelId="{6DD61D3A-8DDA-D641-8671-F1A7D44AA66C}" type="presParOf" srcId="{4416DAA8-0CF6-F64C-8CD4-3E39D32EF72B}" destId="{1D4FED30-D391-8C46-B978-A7761CFABE7E}" srcOrd="6" destOrd="0" presId="urn:microsoft.com/office/officeart/2005/8/layout/radial1"/>
    <dgm:cxn modelId="{E91AFC99-B8A1-7C41-B9C7-C55BFBF8728F}" type="presParOf" srcId="{4416DAA8-0CF6-F64C-8CD4-3E39D32EF72B}" destId="{8CE6699E-FF62-CF41-B520-3FCD0B06B952}" srcOrd="7" destOrd="0" presId="urn:microsoft.com/office/officeart/2005/8/layout/radial1"/>
    <dgm:cxn modelId="{4BFB1BBD-88EB-D240-BEDD-9BFB6DF5AD41}" type="presParOf" srcId="{8CE6699E-FF62-CF41-B520-3FCD0B06B952}" destId="{969849FF-C67C-F940-8CA6-D6EB9CB16292}" srcOrd="0" destOrd="0" presId="urn:microsoft.com/office/officeart/2005/8/layout/radial1"/>
    <dgm:cxn modelId="{F5B2ECA0-0AFC-964E-9BD5-FB5D11D6294F}" type="presParOf" srcId="{4416DAA8-0CF6-F64C-8CD4-3E39D32EF72B}" destId="{9F83699F-1C66-E745-ABE8-E802BE986C3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C71D27-F8F6-4242-8710-74DCE0349132}" type="doc">
      <dgm:prSet loTypeId="urn:microsoft.com/office/officeart/2005/8/layout/radial1" loCatId="" qsTypeId="urn:microsoft.com/office/officeart/2005/8/quickstyle/3D3" qsCatId="3D" csTypeId="urn:microsoft.com/office/officeart/2005/8/colors/colorful1#6" csCatId="colorful" phldr="1"/>
      <dgm:spPr/>
      <dgm:t>
        <a:bodyPr/>
        <a:lstStyle/>
        <a:p>
          <a:endParaRPr lang="es-ES_tradnl"/>
        </a:p>
      </dgm:t>
    </dgm:pt>
    <dgm:pt modelId="{94CABAD0-D421-2D44-A6D8-69B12D366A7D}">
      <dgm:prSet phldrT="[Texto]"/>
      <dgm:spPr/>
      <dgm:t>
        <a:bodyPr/>
        <a:lstStyle/>
        <a:p>
          <a:r>
            <a:rPr lang="es-ES_tradnl" dirty="0" smtClean="0"/>
            <a:t>LEY GENERAL DEL SISTEMA NACIONAL ANTICORRUPCIÓN.</a:t>
          </a:r>
          <a:endParaRPr lang="es-ES_tradnl" dirty="0"/>
        </a:p>
      </dgm:t>
    </dgm:pt>
    <dgm:pt modelId="{7F5A9C5F-04BC-274C-8AF8-B2077181644A}" type="parTrans" cxnId="{73E7125B-EFC3-1C4C-9F5D-FABEF6DDDE82}">
      <dgm:prSet/>
      <dgm:spPr/>
      <dgm:t>
        <a:bodyPr/>
        <a:lstStyle/>
        <a:p>
          <a:endParaRPr lang="es-ES_tradnl"/>
        </a:p>
      </dgm:t>
    </dgm:pt>
    <dgm:pt modelId="{DBC57966-AE77-BC4C-837A-C7C15AD58213}" type="sibTrans" cxnId="{73E7125B-EFC3-1C4C-9F5D-FABEF6DDDE82}">
      <dgm:prSet/>
      <dgm:spPr/>
      <dgm:t>
        <a:bodyPr/>
        <a:lstStyle/>
        <a:p>
          <a:endParaRPr lang="es-ES_tradnl"/>
        </a:p>
      </dgm:t>
    </dgm:pt>
    <dgm:pt modelId="{81909527-4781-4945-A424-E1A77E01CD39}">
      <dgm:prSet phldrT="[Texto]"/>
      <dgm:spPr/>
      <dgm:t>
        <a:bodyPr/>
        <a:lstStyle/>
        <a:p>
          <a:r>
            <a:rPr lang="es-ES_tradnl" dirty="0" smtClean="0"/>
            <a:t>Artículo 113 Constitucional.</a:t>
          </a:r>
          <a:endParaRPr lang="es-ES_tradnl" dirty="0"/>
        </a:p>
      </dgm:t>
    </dgm:pt>
    <dgm:pt modelId="{75F04191-97CA-B64A-B9C3-2025A4ED6EC0}" type="parTrans" cxnId="{0673E95D-EE1C-2E46-ACA2-0018C1ECE44B}">
      <dgm:prSet/>
      <dgm:spPr/>
      <dgm:t>
        <a:bodyPr/>
        <a:lstStyle/>
        <a:p>
          <a:endParaRPr lang="es-ES_tradnl"/>
        </a:p>
      </dgm:t>
    </dgm:pt>
    <dgm:pt modelId="{E67C4379-6F10-824F-A0D8-3DA3E954B312}" type="sibTrans" cxnId="{0673E95D-EE1C-2E46-ACA2-0018C1ECE44B}">
      <dgm:prSet/>
      <dgm:spPr/>
      <dgm:t>
        <a:bodyPr/>
        <a:lstStyle/>
        <a:p>
          <a:endParaRPr lang="es-ES_tradnl"/>
        </a:p>
      </dgm:t>
    </dgm:pt>
    <dgm:pt modelId="{46F8F6C2-4D88-1C46-A6D9-A47EA7DCEBF4}">
      <dgm:prSet phldrT="[Texto]"/>
      <dgm:spPr/>
      <dgm:t>
        <a:bodyPr/>
        <a:lstStyle/>
        <a:p>
          <a:r>
            <a:rPr lang="es-ES_tradnl" dirty="0" smtClean="0"/>
            <a:t>Comité Coordinador del Sistema Nacional Anticorrupción.</a:t>
          </a:r>
          <a:endParaRPr lang="es-ES_tradnl" dirty="0"/>
        </a:p>
      </dgm:t>
    </dgm:pt>
    <dgm:pt modelId="{C1C45879-C7C6-4A4A-B7B2-94628B2E9188}" type="parTrans" cxnId="{040F9BED-C455-9C44-A0B0-55EE88F597C3}">
      <dgm:prSet/>
      <dgm:spPr/>
      <dgm:t>
        <a:bodyPr/>
        <a:lstStyle/>
        <a:p>
          <a:endParaRPr lang="es-ES_tradnl"/>
        </a:p>
      </dgm:t>
    </dgm:pt>
    <dgm:pt modelId="{E91AB0B8-C04A-934C-A0D0-EFBBDD510BA1}" type="sibTrans" cxnId="{040F9BED-C455-9C44-A0B0-55EE88F597C3}">
      <dgm:prSet/>
      <dgm:spPr/>
      <dgm:t>
        <a:bodyPr/>
        <a:lstStyle/>
        <a:p>
          <a:endParaRPr lang="es-ES_tradnl"/>
        </a:p>
      </dgm:t>
    </dgm:pt>
    <dgm:pt modelId="{24908968-8080-E845-A7B6-2523B5F486C6}">
      <dgm:prSet phldrT="[Texto]"/>
      <dgm:spPr/>
      <dgm:t>
        <a:bodyPr/>
        <a:lstStyle/>
        <a:p>
          <a:r>
            <a:rPr lang="es-ES_tradnl" dirty="0" smtClean="0"/>
            <a:t>Coordinación entre las autoridades de todos los órganos de gobierno para la prevención, detección y sanción de responsabilidades administrativas y hechos de corrupción.</a:t>
          </a:r>
          <a:endParaRPr lang="es-ES_tradnl" dirty="0"/>
        </a:p>
      </dgm:t>
    </dgm:pt>
    <dgm:pt modelId="{C0F202CA-E331-4E40-8D82-A86E7DFA1483}" type="parTrans" cxnId="{16061EA7-33BB-2E47-ABAE-071594E19793}">
      <dgm:prSet/>
      <dgm:spPr/>
      <dgm:t>
        <a:bodyPr/>
        <a:lstStyle/>
        <a:p>
          <a:endParaRPr lang="es-ES_tradnl"/>
        </a:p>
      </dgm:t>
    </dgm:pt>
    <dgm:pt modelId="{0112AA55-BE07-1447-A1AD-3820A84B0BDD}" type="sibTrans" cxnId="{16061EA7-33BB-2E47-ABAE-071594E19793}">
      <dgm:prSet/>
      <dgm:spPr/>
      <dgm:t>
        <a:bodyPr/>
        <a:lstStyle/>
        <a:p>
          <a:endParaRPr lang="es-ES_tradnl"/>
        </a:p>
      </dgm:t>
    </dgm:pt>
    <dgm:pt modelId="{CCDE5EFD-FCC9-F64A-B17B-BC0340AC2781}">
      <dgm:prSet phldrT="[Texto]"/>
      <dgm:spPr/>
      <dgm:t>
        <a:bodyPr/>
        <a:lstStyle/>
        <a:p>
          <a:r>
            <a:rPr lang="es-ES_tradnl" dirty="0" smtClean="0"/>
            <a:t>Plataforma digital.</a:t>
          </a:r>
          <a:endParaRPr lang="es-ES_tradnl" dirty="0"/>
        </a:p>
      </dgm:t>
    </dgm:pt>
    <dgm:pt modelId="{6D5B6C35-C633-AA47-A95E-647F3FEE7AED}" type="parTrans" cxnId="{D93AD375-95CD-E840-8A27-F0B35C4D7A11}">
      <dgm:prSet/>
      <dgm:spPr/>
      <dgm:t>
        <a:bodyPr/>
        <a:lstStyle/>
        <a:p>
          <a:endParaRPr lang="es-ES_tradnl"/>
        </a:p>
      </dgm:t>
    </dgm:pt>
    <dgm:pt modelId="{8581A77F-01FE-034E-9A9F-AA83B19C4F6D}" type="sibTrans" cxnId="{D93AD375-95CD-E840-8A27-F0B35C4D7A11}">
      <dgm:prSet/>
      <dgm:spPr/>
      <dgm:t>
        <a:bodyPr/>
        <a:lstStyle/>
        <a:p>
          <a:endParaRPr lang="es-ES_tradnl"/>
        </a:p>
      </dgm:t>
    </dgm:pt>
    <dgm:pt modelId="{A7095C82-0B1F-CA4F-87C7-0FE04E764EEB}">
      <dgm:prSet/>
      <dgm:spPr/>
      <dgm:t>
        <a:bodyPr/>
        <a:lstStyle/>
        <a:p>
          <a:r>
            <a:rPr lang="es-ES_tradnl" dirty="0" smtClean="0"/>
            <a:t>Comité Coordinador: INAI, TFJA, FNA, SFP, CJF, ASF y el Comité de participación ciudadana.</a:t>
          </a:r>
          <a:endParaRPr lang="es-ES_tradnl" dirty="0"/>
        </a:p>
      </dgm:t>
    </dgm:pt>
    <dgm:pt modelId="{30783C01-7540-BF44-A5C1-92904382FF67}" type="parTrans" cxnId="{7E87FF95-EAB7-774E-91F9-3766899F2842}">
      <dgm:prSet/>
      <dgm:spPr/>
      <dgm:t>
        <a:bodyPr/>
        <a:lstStyle/>
        <a:p>
          <a:endParaRPr lang="es-ES_tradnl"/>
        </a:p>
      </dgm:t>
    </dgm:pt>
    <dgm:pt modelId="{12F0D4AB-D579-864C-9AC2-29EC47AD1FBA}" type="sibTrans" cxnId="{7E87FF95-EAB7-774E-91F9-3766899F2842}">
      <dgm:prSet/>
      <dgm:spPr/>
    </dgm:pt>
    <dgm:pt modelId="{0B9E8F52-2DCD-6E48-B3F3-A021C057B62E}" type="pres">
      <dgm:prSet presAssocID="{31C71D27-F8F6-4242-8710-74DCE034913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B5FB9A89-4F25-BC4A-8219-2D03C4A9F6E2}" type="pres">
      <dgm:prSet presAssocID="{94CABAD0-D421-2D44-A6D8-69B12D366A7D}" presName="centerShape" presStyleLbl="node0" presStyleIdx="0" presStyleCnt="1" custScaleX="169515"/>
      <dgm:spPr/>
      <dgm:t>
        <a:bodyPr/>
        <a:lstStyle/>
        <a:p>
          <a:endParaRPr lang="es-ES_tradnl"/>
        </a:p>
      </dgm:t>
    </dgm:pt>
    <dgm:pt modelId="{914F5237-A667-5444-A137-F7F62C1995C8}" type="pres">
      <dgm:prSet presAssocID="{75F04191-97CA-B64A-B9C3-2025A4ED6EC0}" presName="Name9" presStyleLbl="parChTrans1D2" presStyleIdx="0" presStyleCnt="5"/>
      <dgm:spPr/>
      <dgm:t>
        <a:bodyPr/>
        <a:lstStyle/>
        <a:p>
          <a:endParaRPr lang="es-ES_tradnl"/>
        </a:p>
      </dgm:t>
    </dgm:pt>
    <dgm:pt modelId="{B84B2D6B-8A27-CC45-AB9E-4ADF5915C052}" type="pres">
      <dgm:prSet presAssocID="{75F04191-97CA-B64A-B9C3-2025A4ED6EC0}" presName="connTx" presStyleLbl="parChTrans1D2" presStyleIdx="0" presStyleCnt="5"/>
      <dgm:spPr/>
      <dgm:t>
        <a:bodyPr/>
        <a:lstStyle/>
        <a:p>
          <a:endParaRPr lang="es-ES_tradnl"/>
        </a:p>
      </dgm:t>
    </dgm:pt>
    <dgm:pt modelId="{81A2E9AB-C574-2543-98DD-D46DFFE156FD}" type="pres">
      <dgm:prSet presAssocID="{81909527-4781-4945-A424-E1A77E01CD39}" presName="node" presStyleLbl="node1" presStyleIdx="0" presStyleCnt="5" custScaleX="16156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26EF91B-0B62-0F4B-9CB1-532E76FF7A2E}" type="pres">
      <dgm:prSet presAssocID="{C1C45879-C7C6-4A4A-B7B2-94628B2E9188}" presName="Name9" presStyleLbl="parChTrans1D2" presStyleIdx="1" presStyleCnt="5"/>
      <dgm:spPr/>
      <dgm:t>
        <a:bodyPr/>
        <a:lstStyle/>
        <a:p>
          <a:endParaRPr lang="es-ES_tradnl"/>
        </a:p>
      </dgm:t>
    </dgm:pt>
    <dgm:pt modelId="{4CF80550-3DD8-F449-93A3-C4080EC8B6A5}" type="pres">
      <dgm:prSet presAssocID="{C1C45879-C7C6-4A4A-B7B2-94628B2E9188}" presName="connTx" presStyleLbl="parChTrans1D2" presStyleIdx="1" presStyleCnt="5"/>
      <dgm:spPr/>
      <dgm:t>
        <a:bodyPr/>
        <a:lstStyle/>
        <a:p>
          <a:endParaRPr lang="es-ES_tradnl"/>
        </a:p>
      </dgm:t>
    </dgm:pt>
    <dgm:pt modelId="{956644DA-E4E0-704B-A523-CBC0D0F908FA}" type="pres">
      <dgm:prSet presAssocID="{46F8F6C2-4D88-1C46-A6D9-A47EA7DCEBF4}" presName="node" presStyleLbl="node1" presStyleIdx="1" presStyleCnt="5" custScaleX="154392" custRadScaleRad="180952" custRadScaleInc="334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5D4F616-DD6B-3649-93D0-7093C64AA2A6}" type="pres">
      <dgm:prSet presAssocID="{C0F202CA-E331-4E40-8D82-A86E7DFA1483}" presName="Name9" presStyleLbl="parChTrans1D2" presStyleIdx="2" presStyleCnt="5"/>
      <dgm:spPr/>
      <dgm:t>
        <a:bodyPr/>
        <a:lstStyle/>
        <a:p>
          <a:endParaRPr lang="es-ES_tradnl"/>
        </a:p>
      </dgm:t>
    </dgm:pt>
    <dgm:pt modelId="{6E5ACEBD-D2E9-F141-843B-48968BBD010C}" type="pres">
      <dgm:prSet presAssocID="{C0F202CA-E331-4E40-8D82-A86E7DFA1483}" presName="connTx" presStyleLbl="parChTrans1D2" presStyleIdx="2" presStyleCnt="5"/>
      <dgm:spPr/>
      <dgm:t>
        <a:bodyPr/>
        <a:lstStyle/>
        <a:p>
          <a:endParaRPr lang="es-ES_tradnl"/>
        </a:p>
      </dgm:t>
    </dgm:pt>
    <dgm:pt modelId="{EF161AB4-B66A-DE4E-8F15-C768011EB5A4}" type="pres">
      <dgm:prSet presAssocID="{24908968-8080-E845-A7B6-2523B5F486C6}" presName="node" presStyleLbl="node1" presStyleIdx="2" presStyleCnt="5" custScaleX="200267" custRadScaleRad="167030" custRadScaleInc="-6941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A83CA1C-AA6F-BA4B-A492-1B91A94EE222}" type="pres">
      <dgm:prSet presAssocID="{30783C01-7540-BF44-A5C1-92904382FF67}" presName="Name9" presStyleLbl="parChTrans1D2" presStyleIdx="3" presStyleCnt="5"/>
      <dgm:spPr/>
      <dgm:t>
        <a:bodyPr/>
        <a:lstStyle/>
        <a:p>
          <a:endParaRPr lang="es-ES_tradnl"/>
        </a:p>
      </dgm:t>
    </dgm:pt>
    <dgm:pt modelId="{94B95BF5-BA3D-1049-8485-3F44B714CEAD}" type="pres">
      <dgm:prSet presAssocID="{30783C01-7540-BF44-A5C1-92904382FF67}" presName="connTx" presStyleLbl="parChTrans1D2" presStyleIdx="3" presStyleCnt="5"/>
      <dgm:spPr/>
      <dgm:t>
        <a:bodyPr/>
        <a:lstStyle/>
        <a:p>
          <a:endParaRPr lang="es-ES_tradnl"/>
        </a:p>
      </dgm:t>
    </dgm:pt>
    <dgm:pt modelId="{24859E58-41C0-064B-B666-6CA0531182EA}" type="pres">
      <dgm:prSet presAssocID="{A7095C82-0B1F-CA4F-87C7-0FE04E764EEB}" presName="node" presStyleLbl="node1" presStyleIdx="3" presStyleCnt="5" custScaleX="189379" custRadScaleRad="171374" custRadScaleInc="7221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CEBA0F6-EA74-5E4B-9E1D-CAF44859E01C}" type="pres">
      <dgm:prSet presAssocID="{6D5B6C35-C633-AA47-A95E-647F3FEE7AED}" presName="Name9" presStyleLbl="parChTrans1D2" presStyleIdx="4" presStyleCnt="5"/>
      <dgm:spPr/>
      <dgm:t>
        <a:bodyPr/>
        <a:lstStyle/>
        <a:p>
          <a:endParaRPr lang="es-ES_tradnl"/>
        </a:p>
      </dgm:t>
    </dgm:pt>
    <dgm:pt modelId="{240131A8-17D0-8A48-A15E-3EA543D232B0}" type="pres">
      <dgm:prSet presAssocID="{6D5B6C35-C633-AA47-A95E-647F3FEE7AED}" presName="connTx" presStyleLbl="parChTrans1D2" presStyleIdx="4" presStyleCnt="5"/>
      <dgm:spPr/>
      <dgm:t>
        <a:bodyPr/>
        <a:lstStyle/>
        <a:p>
          <a:endParaRPr lang="es-ES_tradnl"/>
        </a:p>
      </dgm:t>
    </dgm:pt>
    <dgm:pt modelId="{089A9365-0FE8-0D4E-B844-C5A708134EC6}" type="pres">
      <dgm:prSet presAssocID="{CCDE5EFD-FCC9-F64A-B17B-BC0340AC2781}" presName="node" presStyleLbl="node1" presStyleIdx="4" presStyleCnt="5" custScaleX="137929" custRadScaleRad="172279" custRadScaleInc="2301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1D21690-30CB-5942-B96D-792FDB1410C2}" type="presOf" srcId="{CCDE5EFD-FCC9-F64A-B17B-BC0340AC2781}" destId="{089A9365-0FE8-0D4E-B844-C5A708134EC6}" srcOrd="0" destOrd="0" presId="urn:microsoft.com/office/officeart/2005/8/layout/radial1"/>
    <dgm:cxn modelId="{02B84974-5275-754F-AD93-F72963A0D8D9}" type="presOf" srcId="{30783C01-7540-BF44-A5C1-92904382FF67}" destId="{94B95BF5-BA3D-1049-8485-3F44B714CEAD}" srcOrd="1" destOrd="0" presId="urn:microsoft.com/office/officeart/2005/8/layout/radial1"/>
    <dgm:cxn modelId="{E9EBE8E8-15F3-8A4E-8FCE-1C970BF49858}" type="presOf" srcId="{C1C45879-C7C6-4A4A-B7B2-94628B2E9188}" destId="{4CF80550-3DD8-F449-93A3-C4080EC8B6A5}" srcOrd="1" destOrd="0" presId="urn:microsoft.com/office/officeart/2005/8/layout/radial1"/>
    <dgm:cxn modelId="{34382207-D7FF-6047-88EF-F2BE05A4029A}" type="presOf" srcId="{75F04191-97CA-B64A-B9C3-2025A4ED6EC0}" destId="{914F5237-A667-5444-A137-F7F62C1995C8}" srcOrd="0" destOrd="0" presId="urn:microsoft.com/office/officeart/2005/8/layout/radial1"/>
    <dgm:cxn modelId="{F525FC81-4E9D-1844-BD97-472CF1E3502F}" type="presOf" srcId="{C0F202CA-E331-4E40-8D82-A86E7DFA1483}" destId="{E5D4F616-DD6B-3649-93D0-7093C64AA2A6}" srcOrd="0" destOrd="0" presId="urn:microsoft.com/office/officeart/2005/8/layout/radial1"/>
    <dgm:cxn modelId="{1FA366C5-535D-AE4F-BBE7-4090EEDADCFB}" type="presOf" srcId="{94CABAD0-D421-2D44-A6D8-69B12D366A7D}" destId="{B5FB9A89-4F25-BC4A-8219-2D03C4A9F6E2}" srcOrd="0" destOrd="0" presId="urn:microsoft.com/office/officeart/2005/8/layout/radial1"/>
    <dgm:cxn modelId="{02D28940-334C-0A46-BF4E-44FC58B2B106}" type="presOf" srcId="{6D5B6C35-C633-AA47-A95E-647F3FEE7AED}" destId="{8CEBA0F6-EA74-5E4B-9E1D-CAF44859E01C}" srcOrd="0" destOrd="0" presId="urn:microsoft.com/office/officeart/2005/8/layout/radial1"/>
    <dgm:cxn modelId="{2E2BB58F-D536-A148-90BC-05E3389D4EAE}" type="presOf" srcId="{6D5B6C35-C633-AA47-A95E-647F3FEE7AED}" destId="{240131A8-17D0-8A48-A15E-3EA543D232B0}" srcOrd="1" destOrd="0" presId="urn:microsoft.com/office/officeart/2005/8/layout/radial1"/>
    <dgm:cxn modelId="{73E7125B-EFC3-1C4C-9F5D-FABEF6DDDE82}" srcId="{31C71D27-F8F6-4242-8710-74DCE0349132}" destId="{94CABAD0-D421-2D44-A6D8-69B12D366A7D}" srcOrd="0" destOrd="0" parTransId="{7F5A9C5F-04BC-274C-8AF8-B2077181644A}" sibTransId="{DBC57966-AE77-BC4C-837A-C7C15AD58213}"/>
    <dgm:cxn modelId="{9663507A-9AA0-C544-ABEE-607E8D3FA1D2}" type="presOf" srcId="{81909527-4781-4945-A424-E1A77E01CD39}" destId="{81A2E9AB-C574-2543-98DD-D46DFFE156FD}" srcOrd="0" destOrd="0" presId="urn:microsoft.com/office/officeart/2005/8/layout/radial1"/>
    <dgm:cxn modelId="{8C9752BA-1063-E046-8755-203F75EEF55A}" type="presOf" srcId="{C0F202CA-E331-4E40-8D82-A86E7DFA1483}" destId="{6E5ACEBD-D2E9-F141-843B-48968BBD010C}" srcOrd="1" destOrd="0" presId="urn:microsoft.com/office/officeart/2005/8/layout/radial1"/>
    <dgm:cxn modelId="{BF2A005D-6FFD-1241-B167-8A3DE6FA393C}" type="presOf" srcId="{31C71D27-F8F6-4242-8710-74DCE0349132}" destId="{0B9E8F52-2DCD-6E48-B3F3-A021C057B62E}" srcOrd="0" destOrd="0" presId="urn:microsoft.com/office/officeart/2005/8/layout/radial1"/>
    <dgm:cxn modelId="{7611C355-2FAE-DF4B-A9C3-FED573F65B34}" type="presOf" srcId="{30783C01-7540-BF44-A5C1-92904382FF67}" destId="{BA83CA1C-AA6F-BA4B-A492-1B91A94EE222}" srcOrd="0" destOrd="0" presId="urn:microsoft.com/office/officeart/2005/8/layout/radial1"/>
    <dgm:cxn modelId="{C4E33C49-9712-7D4F-8D9B-7D6F1D4E17D2}" type="presOf" srcId="{C1C45879-C7C6-4A4A-B7B2-94628B2E9188}" destId="{126EF91B-0B62-0F4B-9CB1-532E76FF7A2E}" srcOrd="0" destOrd="0" presId="urn:microsoft.com/office/officeart/2005/8/layout/radial1"/>
    <dgm:cxn modelId="{013D1F1B-FE03-FC4C-9AEA-8308962FBF7E}" type="presOf" srcId="{46F8F6C2-4D88-1C46-A6D9-A47EA7DCEBF4}" destId="{956644DA-E4E0-704B-A523-CBC0D0F908FA}" srcOrd="0" destOrd="0" presId="urn:microsoft.com/office/officeart/2005/8/layout/radial1"/>
    <dgm:cxn modelId="{7E87FF95-EAB7-774E-91F9-3766899F2842}" srcId="{94CABAD0-D421-2D44-A6D8-69B12D366A7D}" destId="{A7095C82-0B1F-CA4F-87C7-0FE04E764EEB}" srcOrd="3" destOrd="0" parTransId="{30783C01-7540-BF44-A5C1-92904382FF67}" sibTransId="{12F0D4AB-D579-864C-9AC2-29EC47AD1FBA}"/>
    <dgm:cxn modelId="{1435FA07-D8A5-B547-B6F4-8969C8EDA6BB}" type="presOf" srcId="{24908968-8080-E845-A7B6-2523B5F486C6}" destId="{EF161AB4-B66A-DE4E-8F15-C768011EB5A4}" srcOrd="0" destOrd="0" presId="urn:microsoft.com/office/officeart/2005/8/layout/radial1"/>
    <dgm:cxn modelId="{0673E95D-EE1C-2E46-ACA2-0018C1ECE44B}" srcId="{94CABAD0-D421-2D44-A6D8-69B12D366A7D}" destId="{81909527-4781-4945-A424-E1A77E01CD39}" srcOrd="0" destOrd="0" parTransId="{75F04191-97CA-B64A-B9C3-2025A4ED6EC0}" sibTransId="{E67C4379-6F10-824F-A0D8-3DA3E954B312}"/>
    <dgm:cxn modelId="{D93AD375-95CD-E840-8A27-F0B35C4D7A11}" srcId="{94CABAD0-D421-2D44-A6D8-69B12D366A7D}" destId="{CCDE5EFD-FCC9-F64A-B17B-BC0340AC2781}" srcOrd="4" destOrd="0" parTransId="{6D5B6C35-C633-AA47-A95E-647F3FEE7AED}" sibTransId="{8581A77F-01FE-034E-9A9F-AA83B19C4F6D}"/>
    <dgm:cxn modelId="{15DAFAB4-F33E-304F-A755-796F6946C026}" type="presOf" srcId="{A7095C82-0B1F-CA4F-87C7-0FE04E764EEB}" destId="{24859E58-41C0-064B-B666-6CA0531182EA}" srcOrd="0" destOrd="0" presId="urn:microsoft.com/office/officeart/2005/8/layout/radial1"/>
    <dgm:cxn modelId="{0D7E8DB4-E875-334A-8476-62E3AB81FD61}" type="presOf" srcId="{75F04191-97CA-B64A-B9C3-2025A4ED6EC0}" destId="{B84B2D6B-8A27-CC45-AB9E-4ADF5915C052}" srcOrd="1" destOrd="0" presId="urn:microsoft.com/office/officeart/2005/8/layout/radial1"/>
    <dgm:cxn modelId="{16061EA7-33BB-2E47-ABAE-071594E19793}" srcId="{94CABAD0-D421-2D44-A6D8-69B12D366A7D}" destId="{24908968-8080-E845-A7B6-2523B5F486C6}" srcOrd="2" destOrd="0" parTransId="{C0F202CA-E331-4E40-8D82-A86E7DFA1483}" sibTransId="{0112AA55-BE07-1447-A1AD-3820A84B0BDD}"/>
    <dgm:cxn modelId="{040F9BED-C455-9C44-A0B0-55EE88F597C3}" srcId="{94CABAD0-D421-2D44-A6D8-69B12D366A7D}" destId="{46F8F6C2-4D88-1C46-A6D9-A47EA7DCEBF4}" srcOrd="1" destOrd="0" parTransId="{C1C45879-C7C6-4A4A-B7B2-94628B2E9188}" sibTransId="{E91AB0B8-C04A-934C-A0D0-EFBBDD510BA1}"/>
    <dgm:cxn modelId="{239B5082-7E5E-804F-B303-E5F15E7FF622}" type="presParOf" srcId="{0B9E8F52-2DCD-6E48-B3F3-A021C057B62E}" destId="{B5FB9A89-4F25-BC4A-8219-2D03C4A9F6E2}" srcOrd="0" destOrd="0" presId="urn:microsoft.com/office/officeart/2005/8/layout/radial1"/>
    <dgm:cxn modelId="{D54BB466-314A-3843-B0E8-47C25AD24DE7}" type="presParOf" srcId="{0B9E8F52-2DCD-6E48-B3F3-A021C057B62E}" destId="{914F5237-A667-5444-A137-F7F62C1995C8}" srcOrd="1" destOrd="0" presId="urn:microsoft.com/office/officeart/2005/8/layout/radial1"/>
    <dgm:cxn modelId="{9074495F-6AD1-9E4F-97A2-C56D574DEBD8}" type="presParOf" srcId="{914F5237-A667-5444-A137-F7F62C1995C8}" destId="{B84B2D6B-8A27-CC45-AB9E-4ADF5915C052}" srcOrd="0" destOrd="0" presId="urn:microsoft.com/office/officeart/2005/8/layout/radial1"/>
    <dgm:cxn modelId="{95C6BC81-9232-1548-9A66-3F6D72768399}" type="presParOf" srcId="{0B9E8F52-2DCD-6E48-B3F3-A021C057B62E}" destId="{81A2E9AB-C574-2543-98DD-D46DFFE156FD}" srcOrd="2" destOrd="0" presId="urn:microsoft.com/office/officeart/2005/8/layout/radial1"/>
    <dgm:cxn modelId="{304554AA-F426-424F-B487-F963AB512EF0}" type="presParOf" srcId="{0B9E8F52-2DCD-6E48-B3F3-A021C057B62E}" destId="{126EF91B-0B62-0F4B-9CB1-532E76FF7A2E}" srcOrd="3" destOrd="0" presId="urn:microsoft.com/office/officeart/2005/8/layout/radial1"/>
    <dgm:cxn modelId="{F69B0E01-BE35-B243-AA20-40D1D9F38771}" type="presParOf" srcId="{126EF91B-0B62-0F4B-9CB1-532E76FF7A2E}" destId="{4CF80550-3DD8-F449-93A3-C4080EC8B6A5}" srcOrd="0" destOrd="0" presId="urn:microsoft.com/office/officeart/2005/8/layout/radial1"/>
    <dgm:cxn modelId="{257D6450-0345-A748-A7A1-5CE3C80BC5E5}" type="presParOf" srcId="{0B9E8F52-2DCD-6E48-B3F3-A021C057B62E}" destId="{956644DA-E4E0-704B-A523-CBC0D0F908FA}" srcOrd="4" destOrd="0" presId="urn:microsoft.com/office/officeart/2005/8/layout/radial1"/>
    <dgm:cxn modelId="{46177F2C-452F-C249-A106-49FAC9C20756}" type="presParOf" srcId="{0B9E8F52-2DCD-6E48-B3F3-A021C057B62E}" destId="{E5D4F616-DD6B-3649-93D0-7093C64AA2A6}" srcOrd="5" destOrd="0" presId="urn:microsoft.com/office/officeart/2005/8/layout/radial1"/>
    <dgm:cxn modelId="{95D239F2-A80F-0F4E-B82D-F7DFCF40E52A}" type="presParOf" srcId="{E5D4F616-DD6B-3649-93D0-7093C64AA2A6}" destId="{6E5ACEBD-D2E9-F141-843B-48968BBD010C}" srcOrd="0" destOrd="0" presId="urn:microsoft.com/office/officeart/2005/8/layout/radial1"/>
    <dgm:cxn modelId="{29BA8933-E6B1-EF4A-A52C-87483E0B6B97}" type="presParOf" srcId="{0B9E8F52-2DCD-6E48-B3F3-A021C057B62E}" destId="{EF161AB4-B66A-DE4E-8F15-C768011EB5A4}" srcOrd="6" destOrd="0" presId="urn:microsoft.com/office/officeart/2005/8/layout/radial1"/>
    <dgm:cxn modelId="{38BDE54C-2F6A-734C-B7A6-9FA1723E64B3}" type="presParOf" srcId="{0B9E8F52-2DCD-6E48-B3F3-A021C057B62E}" destId="{BA83CA1C-AA6F-BA4B-A492-1B91A94EE222}" srcOrd="7" destOrd="0" presId="urn:microsoft.com/office/officeart/2005/8/layout/radial1"/>
    <dgm:cxn modelId="{63CE7E8E-CC0B-C04B-B4E4-D69F5CFEE7FF}" type="presParOf" srcId="{BA83CA1C-AA6F-BA4B-A492-1B91A94EE222}" destId="{94B95BF5-BA3D-1049-8485-3F44B714CEAD}" srcOrd="0" destOrd="0" presId="urn:microsoft.com/office/officeart/2005/8/layout/radial1"/>
    <dgm:cxn modelId="{576262F8-657A-694A-9D66-E4F495135CCC}" type="presParOf" srcId="{0B9E8F52-2DCD-6E48-B3F3-A021C057B62E}" destId="{24859E58-41C0-064B-B666-6CA0531182EA}" srcOrd="8" destOrd="0" presId="urn:microsoft.com/office/officeart/2005/8/layout/radial1"/>
    <dgm:cxn modelId="{A66181A6-62A9-444E-83C3-0381C2DA3AF5}" type="presParOf" srcId="{0B9E8F52-2DCD-6E48-B3F3-A021C057B62E}" destId="{8CEBA0F6-EA74-5E4B-9E1D-CAF44859E01C}" srcOrd="9" destOrd="0" presId="urn:microsoft.com/office/officeart/2005/8/layout/radial1"/>
    <dgm:cxn modelId="{B10841C9-F438-8740-8FD4-8769158299B2}" type="presParOf" srcId="{8CEBA0F6-EA74-5E4B-9E1D-CAF44859E01C}" destId="{240131A8-17D0-8A48-A15E-3EA543D232B0}" srcOrd="0" destOrd="0" presId="urn:microsoft.com/office/officeart/2005/8/layout/radial1"/>
    <dgm:cxn modelId="{E3A5AE28-A910-754E-B705-6228AA957D9A}" type="presParOf" srcId="{0B9E8F52-2DCD-6E48-B3F3-A021C057B62E}" destId="{089A9365-0FE8-0D4E-B844-C5A708134EC6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6BB38B-FC90-E44D-91F4-088F84D554A3}" type="doc">
      <dgm:prSet loTypeId="urn:microsoft.com/office/officeart/2005/8/layout/radial1" loCatId="" qsTypeId="urn:microsoft.com/office/officeart/2005/8/quickstyle/3D3" qsCatId="3D" csTypeId="urn:microsoft.com/office/officeart/2005/8/colors/colorful1#7" csCatId="colorful" phldr="1"/>
      <dgm:spPr/>
      <dgm:t>
        <a:bodyPr/>
        <a:lstStyle/>
        <a:p>
          <a:endParaRPr lang="es-ES_tradnl"/>
        </a:p>
      </dgm:t>
    </dgm:pt>
    <dgm:pt modelId="{31FB4DE8-C412-864C-9A0A-14A838F78F44}">
      <dgm:prSet phldrT="[Texto]"/>
      <dgm:spPr/>
      <dgm:t>
        <a:bodyPr/>
        <a:lstStyle/>
        <a:p>
          <a:r>
            <a:rPr lang="es-ES_tradnl" dirty="0" smtClean="0"/>
            <a:t>LEY ORGÁNICA DE LA PROCURADURÍA GENERAL DE LA REPÚBLICA.</a:t>
          </a:r>
          <a:endParaRPr lang="es-ES_tradnl" dirty="0"/>
        </a:p>
      </dgm:t>
    </dgm:pt>
    <dgm:pt modelId="{4883BAB8-89FF-314F-A920-1492CC64ED49}" type="parTrans" cxnId="{2218E667-3724-B04E-B630-3153F2E84327}">
      <dgm:prSet/>
      <dgm:spPr/>
      <dgm:t>
        <a:bodyPr/>
        <a:lstStyle/>
        <a:p>
          <a:endParaRPr lang="es-ES_tradnl"/>
        </a:p>
      </dgm:t>
    </dgm:pt>
    <dgm:pt modelId="{10880606-BE51-1E42-910C-06114A9184D5}" type="sibTrans" cxnId="{2218E667-3724-B04E-B630-3153F2E84327}">
      <dgm:prSet/>
      <dgm:spPr/>
      <dgm:t>
        <a:bodyPr/>
        <a:lstStyle/>
        <a:p>
          <a:endParaRPr lang="es-ES_tradnl"/>
        </a:p>
      </dgm:t>
    </dgm:pt>
    <dgm:pt modelId="{5B44AC1E-27B3-F34B-9D2A-A00F83147825}">
      <dgm:prSet phldrT="[Texto]" custT="1"/>
      <dgm:spPr/>
      <dgm:t>
        <a:bodyPr/>
        <a:lstStyle/>
        <a:p>
          <a:r>
            <a:rPr lang="es-ES_tradnl" sz="1400" dirty="0" smtClean="0"/>
            <a:t>Artículo 102, VI, p. 2 Constitucional.</a:t>
          </a:r>
          <a:endParaRPr lang="es-ES_tradnl" sz="1400" dirty="0"/>
        </a:p>
      </dgm:t>
    </dgm:pt>
    <dgm:pt modelId="{847A1123-F91A-A649-B7C8-FA06088DBAB7}" type="parTrans" cxnId="{F81CF343-A447-FB48-8E9A-E92495C5AC6E}">
      <dgm:prSet/>
      <dgm:spPr/>
      <dgm:t>
        <a:bodyPr/>
        <a:lstStyle/>
        <a:p>
          <a:endParaRPr lang="es-ES_tradnl"/>
        </a:p>
      </dgm:t>
    </dgm:pt>
    <dgm:pt modelId="{325AF9A9-9EAD-4E4F-82FC-D5CE35876387}" type="sibTrans" cxnId="{F81CF343-A447-FB48-8E9A-E92495C5AC6E}">
      <dgm:prSet/>
      <dgm:spPr/>
      <dgm:t>
        <a:bodyPr/>
        <a:lstStyle/>
        <a:p>
          <a:endParaRPr lang="es-ES_tradnl"/>
        </a:p>
      </dgm:t>
    </dgm:pt>
    <dgm:pt modelId="{958B0E21-4813-084A-8DF4-5C0D1549C52E}">
      <dgm:prSet phldrT="[Texto]" custT="1"/>
      <dgm:spPr/>
      <dgm:t>
        <a:bodyPr/>
        <a:lstStyle/>
        <a:p>
          <a:r>
            <a:rPr lang="es-ES_tradnl" sz="1400" dirty="0" smtClean="0"/>
            <a:t>Facultades del Fiscal Nacional Anticorrupción.</a:t>
          </a:r>
          <a:endParaRPr lang="es-ES_tradnl" sz="1400" dirty="0"/>
        </a:p>
      </dgm:t>
    </dgm:pt>
    <dgm:pt modelId="{7B857642-B421-D747-9815-DAB63B7F58CA}" type="parTrans" cxnId="{B2772E2D-E1B3-C04E-AA46-3DAF9FE28193}">
      <dgm:prSet/>
      <dgm:spPr/>
      <dgm:t>
        <a:bodyPr/>
        <a:lstStyle/>
        <a:p>
          <a:endParaRPr lang="es-ES_tradnl"/>
        </a:p>
      </dgm:t>
    </dgm:pt>
    <dgm:pt modelId="{DB65B084-BFBF-8941-B393-E538090E830D}" type="sibTrans" cxnId="{B2772E2D-E1B3-C04E-AA46-3DAF9FE28193}">
      <dgm:prSet/>
      <dgm:spPr/>
      <dgm:t>
        <a:bodyPr/>
        <a:lstStyle/>
        <a:p>
          <a:endParaRPr lang="es-ES_tradnl"/>
        </a:p>
      </dgm:t>
    </dgm:pt>
    <dgm:pt modelId="{A913A80F-4340-6240-AB81-519E8C8E1963}">
      <dgm:prSet phldrT="[Texto]" custT="1"/>
      <dgm:spPr/>
      <dgm:t>
        <a:bodyPr/>
        <a:lstStyle/>
        <a:p>
          <a:r>
            <a:rPr lang="es-ES_tradnl" sz="1400" dirty="0" smtClean="0"/>
            <a:t>El Fiscal Nacional Anticorrupción podrá investigar y perseguir operaciones con recursos de procedencia ilícita.</a:t>
          </a:r>
          <a:endParaRPr lang="es-ES_tradnl" sz="1400" dirty="0"/>
        </a:p>
      </dgm:t>
    </dgm:pt>
    <dgm:pt modelId="{8596F23A-E8B0-B441-B0B6-7E83FA4B46D0}" type="parTrans" cxnId="{ADA0221D-DD0D-D24A-B87E-B2F115B9BAD9}">
      <dgm:prSet/>
      <dgm:spPr/>
      <dgm:t>
        <a:bodyPr/>
        <a:lstStyle/>
        <a:p>
          <a:endParaRPr lang="es-ES_tradnl"/>
        </a:p>
      </dgm:t>
    </dgm:pt>
    <dgm:pt modelId="{2C6EB434-D9BC-D145-867D-DBBCFF0A7A9D}" type="sibTrans" cxnId="{ADA0221D-DD0D-D24A-B87E-B2F115B9BAD9}">
      <dgm:prSet/>
      <dgm:spPr/>
      <dgm:t>
        <a:bodyPr/>
        <a:lstStyle/>
        <a:p>
          <a:endParaRPr lang="es-ES_tradnl"/>
        </a:p>
      </dgm:t>
    </dgm:pt>
    <dgm:pt modelId="{34F60742-1B8A-5248-8142-EE1F0196DDA3}">
      <dgm:prSet phldrT="[Texto]" custT="1"/>
      <dgm:spPr/>
      <dgm:t>
        <a:bodyPr/>
        <a:lstStyle/>
        <a:p>
          <a:r>
            <a:rPr lang="es-ES_tradnl" sz="1400" dirty="0" smtClean="0"/>
            <a:t>Artículo 10 bis y 10 ter.</a:t>
          </a:r>
          <a:endParaRPr lang="es-ES_tradnl" sz="1400" dirty="0"/>
        </a:p>
      </dgm:t>
    </dgm:pt>
    <dgm:pt modelId="{9E0E611E-8532-4C4E-BAC4-01AB45B449B9}" type="parTrans" cxnId="{EAAB095F-8894-8D4D-ABD1-5A5DD3521033}">
      <dgm:prSet/>
      <dgm:spPr/>
      <dgm:t>
        <a:bodyPr/>
        <a:lstStyle/>
        <a:p>
          <a:endParaRPr lang="es-ES_tradnl"/>
        </a:p>
      </dgm:t>
    </dgm:pt>
    <dgm:pt modelId="{3E248B8E-0ED7-774A-8751-7DFC25E8BC9E}" type="sibTrans" cxnId="{EAAB095F-8894-8D4D-ABD1-5A5DD3521033}">
      <dgm:prSet/>
      <dgm:spPr/>
      <dgm:t>
        <a:bodyPr/>
        <a:lstStyle/>
        <a:p>
          <a:endParaRPr lang="es-ES_tradnl"/>
        </a:p>
      </dgm:t>
    </dgm:pt>
    <dgm:pt modelId="{D06E6CA7-5A30-0B40-9C50-E3A5AAF5FCC1}">
      <dgm:prSet custT="1"/>
      <dgm:spPr/>
      <dgm:t>
        <a:bodyPr/>
        <a:lstStyle/>
        <a:p>
          <a:r>
            <a:rPr lang="es-ES_tradnl" sz="1400" dirty="0" smtClean="0"/>
            <a:t>El Fiscal Nacional Anticorrupción no podrá perseguir delincuencia organizada.</a:t>
          </a:r>
          <a:endParaRPr lang="es-ES_tradnl" sz="1400" dirty="0"/>
        </a:p>
      </dgm:t>
    </dgm:pt>
    <dgm:pt modelId="{AB484D13-77C9-1F48-A928-50CB80608FC7}" type="parTrans" cxnId="{90355DCB-BDF2-E346-A59A-ADD640750E79}">
      <dgm:prSet/>
      <dgm:spPr/>
      <dgm:t>
        <a:bodyPr/>
        <a:lstStyle/>
        <a:p>
          <a:endParaRPr lang="es-ES_tradnl"/>
        </a:p>
      </dgm:t>
    </dgm:pt>
    <dgm:pt modelId="{86FB5F72-0666-024E-B336-EADA5B0291F1}" type="sibTrans" cxnId="{90355DCB-BDF2-E346-A59A-ADD640750E79}">
      <dgm:prSet/>
      <dgm:spPr/>
      <dgm:t>
        <a:bodyPr/>
        <a:lstStyle/>
        <a:p>
          <a:endParaRPr lang="es-ES_tradnl"/>
        </a:p>
      </dgm:t>
    </dgm:pt>
    <dgm:pt modelId="{3964D9E3-9E62-5B4E-9E34-D6A1E2A148F1}">
      <dgm:prSet custT="1"/>
      <dgm:spPr/>
      <dgm:t>
        <a:bodyPr/>
        <a:lstStyle/>
        <a:p>
          <a:r>
            <a:rPr lang="es-ES_tradnl" sz="1400" dirty="0" smtClean="0"/>
            <a:t>El Fiscal Nacional Anticorrupción podrá solicitar cualquier tipo de investigación a las autoridades hacendarias.</a:t>
          </a:r>
          <a:endParaRPr lang="es-ES_tradnl" sz="1400" dirty="0"/>
        </a:p>
      </dgm:t>
    </dgm:pt>
    <dgm:pt modelId="{2ABCAD98-FEFB-F342-87D6-1ECAFBD37A6D}" type="parTrans" cxnId="{1598EDAB-B682-4343-9410-9FAD54EE4876}">
      <dgm:prSet/>
      <dgm:spPr/>
      <dgm:t>
        <a:bodyPr/>
        <a:lstStyle/>
        <a:p>
          <a:endParaRPr lang="es-ES_tradnl"/>
        </a:p>
      </dgm:t>
    </dgm:pt>
    <dgm:pt modelId="{CFD33F47-1A2F-544F-9253-F5C77EE05A90}" type="sibTrans" cxnId="{1598EDAB-B682-4343-9410-9FAD54EE4876}">
      <dgm:prSet/>
      <dgm:spPr/>
      <dgm:t>
        <a:bodyPr/>
        <a:lstStyle/>
        <a:p>
          <a:endParaRPr lang="es-ES_tradnl"/>
        </a:p>
      </dgm:t>
    </dgm:pt>
    <dgm:pt modelId="{4A638CA7-6EC2-A744-BA6A-AECE2E2166AF}">
      <dgm:prSet custT="1"/>
      <dgm:spPr/>
      <dgm:t>
        <a:bodyPr/>
        <a:lstStyle/>
        <a:p>
          <a:r>
            <a:rPr lang="es-ES_tradnl" sz="1400" dirty="0" smtClean="0"/>
            <a:t>El Fiscal Nacional Anticorrupción podrá emplear las técnicas especiales de investigación contenidas en el artículo 11 bis 1 de la LFCDO.</a:t>
          </a:r>
          <a:endParaRPr lang="es-ES_tradnl" sz="1400" dirty="0"/>
        </a:p>
      </dgm:t>
    </dgm:pt>
    <dgm:pt modelId="{C1A6CF0A-91BC-6B4B-B431-CE6E538CC7C1}" type="parTrans" cxnId="{BCF1C921-741B-5944-8D01-0D44A88928CF}">
      <dgm:prSet/>
      <dgm:spPr/>
      <dgm:t>
        <a:bodyPr/>
        <a:lstStyle/>
        <a:p>
          <a:endParaRPr lang="es-ES_tradnl"/>
        </a:p>
      </dgm:t>
    </dgm:pt>
    <dgm:pt modelId="{EBC197C6-B11E-4C48-98FE-FBFE0BEDE4D6}" type="sibTrans" cxnId="{BCF1C921-741B-5944-8D01-0D44A88928CF}">
      <dgm:prSet/>
      <dgm:spPr/>
      <dgm:t>
        <a:bodyPr/>
        <a:lstStyle/>
        <a:p>
          <a:endParaRPr lang="es-ES_tradnl"/>
        </a:p>
      </dgm:t>
    </dgm:pt>
    <dgm:pt modelId="{4F0E6837-EB6C-1447-9951-F4287B6DEFD2}">
      <dgm:prSet custT="1"/>
      <dgm:spPr/>
      <dgm:t>
        <a:bodyPr/>
        <a:lstStyle/>
        <a:p>
          <a:r>
            <a:rPr lang="es-ES_tradnl" sz="1400" dirty="0" smtClean="0"/>
            <a:t>El Fiscal Nacional Anticorrupción podrá hacer uso de la Ley Federal para la Prevención e Identificación de Operaciones con Recursos de Procedencia Ilícita.</a:t>
          </a:r>
          <a:endParaRPr lang="es-ES_tradnl" sz="1400" dirty="0"/>
        </a:p>
      </dgm:t>
    </dgm:pt>
    <dgm:pt modelId="{884D97B5-C966-4747-8EDA-5627D1B22894}" type="parTrans" cxnId="{2DF9A5E0-7048-854A-B9AA-5909BAA40BDA}">
      <dgm:prSet/>
      <dgm:spPr/>
      <dgm:t>
        <a:bodyPr/>
        <a:lstStyle/>
        <a:p>
          <a:endParaRPr lang="es-ES_tradnl"/>
        </a:p>
      </dgm:t>
    </dgm:pt>
    <dgm:pt modelId="{E757AB1F-168D-4340-B16E-7750BBABA3A1}" type="sibTrans" cxnId="{2DF9A5E0-7048-854A-B9AA-5909BAA40BDA}">
      <dgm:prSet/>
      <dgm:spPr/>
      <dgm:t>
        <a:bodyPr/>
        <a:lstStyle/>
        <a:p>
          <a:endParaRPr lang="es-ES_tradnl"/>
        </a:p>
      </dgm:t>
    </dgm:pt>
    <dgm:pt modelId="{448763F2-D855-8F4D-B273-5732D5DD7F3E}" type="pres">
      <dgm:prSet presAssocID="{AD6BB38B-FC90-E44D-91F4-088F84D554A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3BCBE830-7794-D243-911E-83E37D605616}" type="pres">
      <dgm:prSet presAssocID="{31FB4DE8-C412-864C-9A0A-14A838F78F44}" presName="centerShape" presStyleLbl="node0" presStyleIdx="0" presStyleCnt="1" custScaleX="245646" custScaleY="161647"/>
      <dgm:spPr/>
      <dgm:t>
        <a:bodyPr/>
        <a:lstStyle/>
        <a:p>
          <a:endParaRPr lang="es-ES_tradnl"/>
        </a:p>
      </dgm:t>
    </dgm:pt>
    <dgm:pt modelId="{A38249EB-93D4-CF44-883F-0DCC929302CA}" type="pres">
      <dgm:prSet presAssocID="{847A1123-F91A-A649-B7C8-FA06088DBAB7}" presName="Name9" presStyleLbl="parChTrans1D2" presStyleIdx="0" presStyleCnt="8"/>
      <dgm:spPr/>
      <dgm:t>
        <a:bodyPr/>
        <a:lstStyle/>
        <a:p>
          <a:endParaRPr lang="es-ES_tradnl"/>
        </a:p>
      </dgm:t>
    </dgm:pt>
    <dgm:pt modelId="{C3B6FD35-34BB-7F44-A570-D4C123C10686}" type="pres">
      <dgm:prSet presAssocID="{847A1123-F91A-A649-B7C8-FA06088DBAB7}" presName="connTx" presStyleLbl="parChTrans1D2" presStyleIdx="0" presStyleCnt="8"/>
      <dgm:spPr/>
      <dgm:t>
        <a:bodyPr/>
        <a:lstStyle/>
        <a:p>
          <a:endParaRPr lang="es-ES_tradnl"/>
        </a:p>
      </dgm:t>
    </dgm:pt>
    <dgm:pt modelId="{53B8DD70-D2FD-4F4B-B41B-1465130666AE}" type="pres">
      <dgm:prSet presAssocID="{5B44AC1E-27B3-F34B-9D2A-A00F83147825}" presName="node" presStyleLbl="node1" presStyleIdx="0" presStyleCnt="8" custScaleX="18829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93BCFAB-3F9C-F348-A614-81C015A2ABC5}" type="pres">
      <dgm:prSet presAssocID="{7B857642-B421-D747-9815-DAB63B7F58CA}" presName="Name9" presStyleLbl="parChTrans1D2" presStyleIdx="1" presStyleCnt="8"/>
      <dgm:spPr/>
      <dgm:t>
        <a:bodyPr/>
        <a:lstStyle/>
        <a:p>
          <a:endParaRPr lang="es-ES_tradnl"/>
        </a:p>
      </dgm:t>
    </dgm:pt>
    <dgm:pt modelId="{4F96AAEB-4BA9-0943-ADB2-97A18C635EF1}" type="pres">
      <dgm:prSet presAssocID="{7B857642-B421-D747-9815-DAB63B7F58CA}" presName="connTx" presStyleLbl="parChTrans1D2" presStyleIdx="1" presStyleCnt="8"/>
      <dgm:spPr/>
      <dgm:t>
        <a:bodyPr/>
        <a:lstStyle/>
        <a:p>
          <a:endParaRPr lang="es-ES_tradnl"/>
        </a:p>
      </dgm:t>
    </dgm:pt>
    <dgm:pt modelId="{FA3828AE-EA72-D14B-B52C-0351BD1D617F}" type="pres">
      <dgm:prSet presAssocID="{958B0E21-4813-084A-8DF4-5C0D1549C52E}" presName="node" presStyleLbl="node1" presStyleIdx="1" presStyleCnt="8" custScaleX="157099" custRadScaleRad="201386" custRadScaleInc="7902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B0A557C-FC74-834B-863F-9941F6ABF9CA}" type="pres">
      <dgm:prSet presAssocID="{8596F23A-E8B0-B441-B0B6-7E83FA4B46D0}" presName="Name9" presStyleLbl="parChTrans1D2" presStyleIdx="2" presStyleCnt="8"/>
      <dgm:spPr/>
      <dgm:t>
        <a:bodyPr/>
        <a:lstStyle/>
        <a:p>
          <a:endParaRPr lang="es-ES_tradnl"/>
        </a:p>
      </dgm:t>
    </dgm:pt>
    <dgm:pt modelId="{29BC0396-43DC-954E-8260-AA4DC6125261}" type="pres">
      <dgm:prSet presAssocID="{8596F23A-E8B0-B441-B0B6-7E83FA4B46D0}" presName="connTx" presStyleLbl="parChTrans1D2" presStyleIdx="2" presStyleCnt="8"/>
      <dgm:spPr/>
      <dgm:t>
        <a:bodyPr/>
        <a:lstStyle/>
        <a:p>
          <a:endParaRPr lang="es-ES_tradnl"/>
        </a:p>
      </dgm:t>
    </dgm:pt>
    <dgm:pt modelId="{27D358BE-F060-AA4C-B53D-1FE4D3D59835}" type="pres">
      <dgm:prSet presAssocID="{A913A80F-4340-6240-AB81-519E8C8E1963}" presName="node" presStyleLbl="node1" presStyleIdx="2" presStyleCnt="8" custScaleX="171255" custRadScaleRad="192021" custRadScaleInc="-1005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0D1C6E0-CB95-2B43-9EC5-7F1A0FCCBF5E}" type="pres">
      <dgm:prSet presAssocID="{AB484D13-77C9-1F48-A928-50CB80608FC7}" presName="Name9" presStyleLbl="parChTrans1D2" presStyleIdx="3" presStyleCnt="8"/>
      <dgm:spPr/>
      <dgm:t>
        <a:bodyPr/>
        <a:lstStyle/>
        <a:p>
          <a:endParaRPr lang="es-ES_tradnl"/>
        </a:p>
      </dgm:t>
    </dgm:pt>
    <dgm:pt modelId="{6EA59381-3D21-1E40-999F-F739BEB07B54}" type="pres">
      <dgm:prSet presAssocID="{AB484D13-77C9-1F48-A928-50CB80608FC7}" presName="connTx" presStyleLbl="parChTrans1D2" presStyleIdx="3" presStyleCnt="8"/>
      <dgm:spPr/>
      <dgm:t>
        <a:bodyPr/>
        <a:lstStyle/>
        <a:p>
          <a:endParaRPr lang="es-ES_tradnl"/>
        </a:p>
      </dgm:t>
    </dgm:pt>
    <dgm:pt modelId="{7E17F972-E495-A240-8F97-ABDBF88570FF}" type="pres">
      <dgm:prSet presAssocID="{D06E6CA7-5A30-0B40-9C50-E3A5AAF5FCC1}" presName="node" presStyleLbl="node1" presStyleIdx="3" presStyleCnt="8" custScaleX="191679" custRadScaleRad="196669" custRadScaleInc="-7455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F97FC82-682B-964E-9CAA-14D45A682114}" type="pres">
      <dgm:prSet presAssocID="{2ABCAD98-FEFB-F342-87D6-1ECAFBD37A6D}" presName="Name9" presStyleLbl="parChTrans1D2" presStyleIdx="4" presStyleCnt="8"/>
      <dgm:spPr/>
      <dgm:t>
        <a:bodyPr/>
        <a:lstStyle/>
        <a:p>
          <a:endParaRPr lang="es-ES_tradnl"/>
        </a:p>
      </dgm:t>
    </dgm:pt>
    <dgm:pt modelId="{98FFF479-AB40-9941-AB86-3E1EA6F8FA82}" type="pres">
      <dgm:prSet presAssocID="{2ABCAD98-FEFB-F342-87D6-1ECAFBD37A6D}" presName="connTx" presStyleLbl="parChTrans1D2" presStyleIdx="4" presStyleCnt="8"/>
      <dgm:spPr/>
      <dgm:t>
        <a:bodyPr/>
        <a:lstStyle/>
        <a:p>
          <a:endParaRPr lang="es-ES_tradnl"/>
        </a:p>
      </dgm:t>
    </dgm:pt>
    <dgm:pt modelId="{9952A937-4CF4-6E4A-8A7B-34416BF4746B}" type="pres">
      <dgm:prSet presAssocID="{3964D9E3-9E62-5B4E-9E34-D6A1E2A148F1}" presName="node" presStyleLbl="node1" presStyleIdx="4" presStyleCnt="8" custScaleX="21680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FD181B4-2341-174D-90B1-6A19E3BFDF30}" type="pres">
      <dgm:prSet presAssocID="{C1A6CF0A-91BC-6B4B-B431-CE6E538CC7C1}" presName="Name9" presStyleLbl="parChTrans1D2" presStyleIdx="5" presStyleCnt="8"/>
      <dgm:spPr/>
      <dgm:t>
        <a:bodyPr/>
        <a:lstStyle/>
        <a:p>
          <a:endParaRPr lang="es-ES_tradnl"/>
        </a:p>
      </dgm:t>
    </dgm:pt>
    <dgm:pt modelId="{B8EC58F9-1408-2D43-B85B-C52259661EAA}" type="pres">
      <dgm:prSet presAssocID="{C1A6CF0A-91BC-6B4B-B431-CE6E538CC7C1}" presName="connTx" presStyleLbl="parChTrans1D2" presStyleIdx="5" presStyleCnt="8"/>
      <dgm:spPr/>
      <dgm:t>
        <a:bodyPr/>
        <a:lstStyle/>
        <a:p>
          <a:endParaRPr lang="es-ES_tradnl"/>
        </a:p>
      </dgm:t>
    </dgm:pt>
    <dgm:pt modelId="{9882BF98-C646-7C48-BE53-BDF0DCEB8349}" type="pres">
      <dgm:prSet presAssocID="{4A638CA7-6EC2-A744-BA6A-AECE2E2166AF}" presName="node" presStyleLbl="node1" presStyleIdx="5" presStyleCnt="8" custScaleX="178547" custRadScaleRad="205589" custRadScaleInc="9390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BBBC0B9-B347-2F44-917B-096FD574A866}" type="pres">
      <dgm:prSet presAssocID="{884D97B5-C966-4747-8EDA-5627D1B22894}" presName="Name9" presStyleLbl="parChTrans1D2" presStyleIdx="6" presStyleCnt="8"/>
      <dgm:spPr/>
      <dgm:t>
        <a:bodyPr/>
        <a:lstStyle/>
        <a:p>
          <a:endParaRPr lang="es-ES_tradnl"/>
        </a:p>
      </dgm:t>
    </dgm:pt>
    <dgm:pt modelId="{47512653-9613-664C-B174-386C5E94257F}" type="pres">
      <dgm:prSet presAssocID="{884D97B5-C966-4747-8EDA-5627D1B22894}" presName="connTx" presStyleLbl="parChTrans1D2" presStyleIdx="6" presStyleCnt="8"/>
      <dgm:spPr/>
      <dgm:t>
        <a:bodyPr/>
        <a:lstStyle/>
        <a:p>
          <a:endParaRPr lang="es-ES_tradnl"/>
        </a:p>
      </dgm:t>
    </dgm:pt>
    <dgm:pt modelId="{5A0FF53C-0494-8D45-A797-D95E3D0651DF}" type="pres">
      <dgm:prSet presAssocID="{4F0E6837-EB6C-1447-9951-F4287B6DEFD2}" presName="node" presStyleLbl="node1" presStyleIdx="6" presStyleCnt="8" custScaleX="211389" custRadScaleRad="178189" custRadScaleInc="1020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0534150-C377-F446-9EF1-57E8DBFA09AB}" type="pres">
      <dgm:prSet presAssocID="{9E0E611E-8532-4C4E-BAC4-01AB45B449B9}" presName="Name9" presStyleLbl="parChTrans1D2" presStyleIdx="7" presStyleCnt="8"/>
      <dgm:spPr/>
      <dgm:t>
        <a:bodyPr/>
        <a:lstStyle/>
        <a:p>
          <a:endParaRPr lang="es-ES_tradnl"/>
        </a:p>
      </dgm:t>
    </dgm:pt>
    <dgm:pt modelId="{1EF26784-E2D2-CB4B-9905-727DA158B99B}" type="pres">
      <dgm:prSet presAssocID="{9E0E611E-8532-4C4E-BAC4-01AB45B449B9}" presName="connTx" presStyleLbl="parChTrans1D2" presStyleIdx="7" presStyleCnt="8"/>
      <dgm:spPr/>
      <dgm:t>
        <a:bodyPr/>
        <a:lstStyle/>
        <a:p>
          <a:endParaRPr lang="es-ES_tradnl"/>
        </a:p>
      </dgm:t>
    </dgm:pt>
    <dgm:pt modelId="{908CFF3F-758D-5C4D-AF4A-4E9C671ED33A}" type="pres">
      <dgm:prSet presAssocID="{34F60742-1B8A-5248-8142-EE1F0196DDA3}" presName="node" presStyleLbl="node1" presStyleIdx="7" presStyleCnt="8" custScaleX="179732" custRadScaleRad="203381" custRadScaleInc="-7904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6EEE0099-883A-544D-BD23-717E52EA3428}" type="presOf" srcId="{AB484D13-77C9-1F48-A928-50CB80608FC7}" destId="{A0D1C6E0-CB95-2B43-9EC5-7F1A0FCCBF5E}" srcOrd="0" destOrd="0" presId="urn:microsoft.com/office/officeart/2005/8/layout/radial1"/>
    <dgm:cxn modelId="{1598EDAB-B682-4343-9410-9FAD54EE4876}" srcId="{31FB4DE8-C412-864C-9A0A-14A838F78F44}" destId="{3964D9E3-9E62-5B4E-9E34-D6A1E2A148F1}" srcOrd="4" destOrd="0" parTransId="{2ABCAD98-FEFB-F342-87D6-1ECAFBD37A6D}" sibTransId="{CFD33F47-1A2F-544F-9253-F5C77EE05A90}"/>
    <dgm:cxn modelId="{ADA0221D-DD0D-D24A-B87E-B2F115B9BAD9}" srcId="{31FB4DE8-C412-864C-9A0A-14A838F78F44}" destId="{A913A80F-4340-6240-AB81-519E8C8E1963}" srcOrd="2" destOrd="0" parTransId="{8596F23A-E8B0-B441-B0B6-7E83FA4B46D0}" sibTransId="{2C6EB434-D9BC-D145-867D-DBBCFF0A7A9D}"/>
    <dgm:cxn modelId="{374BCCA1-60D4-A042-B5EA-1D12FED63CCF}" type="presOf" srcId="{AD6BB38B-FC90-E44D-91F4-088F84D554A3}" destId="{448763F2-D855-8F4D-B273-5732D5DD7F3E}" srcOrd="0" destOrd="0" presId="urn:microsoft.com/office/officeart/2005/8/layout/radial1"/>
    <dgm:cxn modelId="{5D0EC070-65E3-8E4E-9E47-9F65086F4B97}" type="presOf" srcId="{4F0E6837-EB6C-1447-9951-F4287B6DEFD2}" destId="{5A0FF53C-0494-8D45-A797-D95E3D0651DF}" srcOrd="0" destOrd="0" presId="urn:microsoft.com/office/officeart/2005/8/layout/radial1"/>
    <dgm:cxn modelId="{A0361849-CA16-7640-803F-FE2D41D09C32}" type="presOf" srcId="{847A1123-F91A-A649-B7C8-FA06088DBAB7}" destId="{A38249EB-93D4-CF44-883F-0DCC929302CA}" srcOrd="0" destOrd="0" presId="urn:microsoft.com/office/officeart/2005/8/layout/radial1"/>
    <dgm:cxn modelId="{63CFA7CB-DADA-D840-94A2-F108A744F1B6}" type="presOf" srcId="{7B857642-B421-D747-9815-DAB63B7F58CA}" destId="{393BCFAB-3F9C-F348-A614-81C015A2ABC5}" srcOrd="0" destOrd="0" presId="urn:microsoft.com/office/officeart/2005/8/layout/radial1"/>
    <dgm:cxn modelId="{B64DAB1E-A1A3-104B-A239-66D1A4248A10}" type="presOf" srcId="{D06E6CA7-5A30-0B40-9C50-E3A5AAF5FCC1}" destId="{7E17F972-E495-A240-8F97-ABDBF88570FF}" srcOrd="0" destOrd="0" presId="urn:microsoft.com/office/officeart/2005/8/layout/radial1"/>
    <dgm:cxn modelId="{04161C2D-CC97-874C-836F-B53D9610E74E}" type="presOf" srcId="{C1A6CF0A-91BC-6B4B-B431-CE6E538CC7C1}" destId="{B8EC58F9-1408-2D43-B85B-C52259661EAA}" srcOrd="1" destOrd="0" presId="urn:microsoft.com/office/officeart/2005/8/layout/radial1"/>
    <dgm:cxn modelId="{9F5626FF-35D8-FE4A-AF5B-65E72FCA33F6}" type="presOf" srcId="{AB484D13-77C9-1F48-A928-50CB80608FC7}" destId="{6EA59381-3D21-1E40-999F-F739BEB07B54}" srcOrd="1" destOrd="0" presId="urn:microsoft.com/office/officeart/2005/8/layout/radial1"/>
    <dgm:cxn modelId="{2218E667-3724-B04E-B630-3153F2E84327}" srcId="{AD6BB38B-FC90-E44D-91F4-088F84D554A3}" destId="{31FB4DE8-C412-864C-9A0A-14A838F78F44}" srcOrd="0" destOrd="0" parTransId="{4883BAB8-89FF-314F-A920-1492CC64ED49}" sibTransId="{10880606-BE51-1E42-910C-06114A9184D5}"/>
    <dgm:cxn modelId="{F81CF343-A447-FB48-8E9A-E92495C5AC6E}" srcId="{31FB4DE8-C412-864C-9A0A-14A838F78F44}" destId="{5B44AC1E-27B3-F34B-9D2A-A00F83147825}" srcOrd="0" destOrd="0" parTransId="{847A1123-F91A-A649-B7C8-FA06088DBAB7}" sibTransId="{325AF9A9-9EAD-4E4F-82FC-D5CE35876387}"/>
    <dgm:cxn modelId="{EAAB095F-8894-8D4D-ABD1-5A5DD3521033}" srcId="{31FB4DE8-C412-864C-9A0A-14A838F78F44}" destId="{34F60742-1B8A-5248-8142-EE1F0196DDA3}" srcOrd="7" destOrd="0" parTransId="{9E0E611E-8532-4C4E-BAC4-01AB45B449B9}" sibTransId="{3E248B8E-0ED7-774A-8751-7DFC25E8BC9E}"/>
    <dgm:cxn modelId="{E88F3561-8D78-194F-B84F-25E3FAC83973}" type="presOf" srcId="{958B0E21-4813-084A-8DF4-5C0D1549C52E}" destId="{FA3828AE-EA72-D14B-B52C-0351BD1D617F}" srcOrd="0" destOrd="0" presId="urn:microsoft.com/office/officeart/2005/8/layout/radial1"/>
    <dgm:cxn modelId="{2DF9A5E0-7048-854A-B9AA-5909BAA40BDA}" srcId="{31FB4DE8-C412-864C-9A0A-14A838F78F44}" destId="{4F0E6837-EB6C-1447-9951-F4287B6DEFD2}" srcOrd="6" destOrd="0" parTransId="{884D97B5-C966-4747-8EDA-5627D1B22894}" sibTransId="{E757AB1F-168D-4340-B16E-7750BBABA3A1}"/>
    <dgm:cxn modelId="{DDA46544-DDE7-9F49-8E5D-C6565927FEEC}" type="presOf" srcId="{9E0E611E-8532-4C4E-BAC4-01AB45B449B9}" destId="{E0534150-C377-F446-9EF1-57E8DBFA09AB}" srcOrd="0" destOrd="0" presId="urn:microsoft.com/office/officeart/2005/8/layout/radial1"/>
    <dgm:cxn modelId="{65CBA8B6-2F96-BE40-9A95-F4FE6C397E4A}" type="presOf" srcId="{34F60742-1B8A-5248-8142-EE1F0196DDA3}" destId="{908CFF3F-758D-5C4D-AF4A-4E9C671ED33A}" srcOrd="0" destOrd="0" presId="urn:microsoft.com/office/officeart/2005/8/layout/radial1"/>
    <dgm:cxn modelId="{AFB42E99-B37E-D747-8250-2C06DAB3D7E5}" type="presOf" srcId="{8596F23A-E8B0-B441-B0B6-7E83FA4B46D0}" destId="{5B0A557C-FC74-834B-863F-9941F6ABF9CA}" srcOrd="0" destOrd="0" presId="urn:microsoft.com/office/officeart/2005/8/layout/radial1"/>
    <dgm:cxn modelId="{1A205AB3-4F82-084F-871F-7B02A9FA5203}" type="presOf" srcId="{4A638CA7-6EC2-A744-BA6A-AECE2E2166AF}" destId="{9882BF98-C646-7C48-BE53-BDF0DCEB8349}" srcOrd="0" destOrd="0" presId="urn:microsoft.com/office/officeart/2005/8/layout/radial1"/>
    <dgm:cxn modelId="{9F9C33CD-4B6C-3B45-A88C-51E78F3AD435}" type="presOf" srcId="{8596F23A-E8B0-B441-B0B6-7E83FA4B46D0}" destId="{29BC0396-43DC-954E-8260-AA4DC6125261}" srcOrd="1" destOrd="0" presId="urn:microsoft.com/office/officeart/2005/8/layout/radial1"/>
    <dgm:cxn modelId="{B564A411-D6BD-1341-8D6C-C190554B1620}" type="presOf" srcId="{C1A6CF0A-91BC-6B4B-B431-CE6E538CC7C1}" destId="{4FD181B4-2341-174D-90B1-6A19E3BFDF30}" srcOrd="0" destOrd="0" presId="urn:microsoft.com/office/officeart/2005/8/layout/radial1"/>
    <dgm:cxn modelId="{90355DCB-BDF2-E346-A59A-ADD640750E79}" srcId="{31FB4DE8-C412-864C-9A0A-14A838F78F44}" destId="{D06E6CA7-5A30-0B40-9C50-E3A5AAF5FCC1}" srcOrd="3" destOrd="0" parTransId="{AB484D13-77C9-1F48-A928-50CB80608FC7}" sibTransId="{86FB5F72-0666-024E-B336-EADA5B0291F1}"/>
    <dgm:cxn modelId="{D9B7657A-5961-AF40-9E25-20AA88D42C17}" type="presOf" srcId="{7B857642-B421-D747-9815-DAB63B7F58CA}" destId="{4F96AAEB-4BA9-0943-ADB2-97A18C635EF1}" srcOrd="1" destOrd="0" presId="urn:microsoft.com/office/officeart/2005/8/layout/radial1"/>
    <dgm:cxn modelId="{BCF1C921-741B-5944-8D01-0D44A88928CF}" srcId="{31FB4DE8-C412-864C-9A0A-14A838F78F44}" destId="{4A638CA7-6EC2-A744-BA6A-AECE2E2166AF}" srcOrd="5" destOrd="0" parTransId="{C1A6CF0A-91BC-6B4B-B431-CE6E538CC7C1}" sibTransId="{EBC197C6-B11E-4C48-98FE-FBFE0BEDE4D6}"/>
    <dgm:cxn modelId="{60296242-2840-A441-924F-BF6468D80CB1}" type="presOf" srcId="{31FB4DE8-C412-864C-9A0A-14A838F78F44}" destId="{3BCBE830-7794-D243-911E-83E37D605616}" srcOrd="0" destOrd="0" presId="urn:microsoft.com/office/officeart/2005/8/layout/radial1"/>
    <dgm:cxn modelId="{9228BBE5-C91A-4546-B33A-BC0E6EBBD691}" type="presOf" srcId="{9E0E611E-8532-4C4E-BAC4-01AB45B449B9}" destId="{1EF26784-E2D2-CB4B-9905-727DA158B99B}" srcOrd="1" destOrd="0" presId="urn:microsoft.com/office/officeart/2005/8/layout/radial1"/>
    <dgm:cxn modelId="{B8F5A3D3-8170-234A-B13B-75B7D231A06C}" type="presOf" srcId="{847A1123-F91A-A649-B7C8-FA06088DBAB7}" destId="{C3B6FD35-34BB-7F44-A570-D4C123C10686}" srcOrd="1" destOrd="0" presId="urn:microsoft.com/office/officeart/2005/8/layout/radial1"/>
    <dgm:cxn modelId="{7077C088-8A4A-2F40-9531-49577A0668E8}" type="presOf" srcId="{A913A80F-4340-6240-AB81-519E8C8E1963}" destId="{27D358BE-F060-AA4C-B53D-1FE4D3D59835}" srcOrd="0" destOrd="0" presId="urn:microsoft.com/office/officeart/2005/8/layout/radial1"/>
    <dgm:cxn modelId="{B2772E2D-E1B3-C04E-AA46-3DAF9FE28193}" srcId="{31FB4DE8-C412-864C-9A0A-14A838F78F44}" destId="{958B0E21-4813-084A-8DF4-5C0D1549C52E}" srcOrd="1" destOrd="0" parTransId="{7B857642-B421-D747-9815-DAB63B7F58CA}" sibTransId="{DB65B084-BFBF-8941-B393-E538090E830D}"/>
    <dgm:cxn modelId="{4E5FFAC3-3EEE-1F47-BDDC-4F08032E230A}" type="presOf" srcId="{2ABCAD98-FEFB-F342-87D6-1ECAFBD37A6D}" destId="{FF97FC82-682B-964E-9CAA-14D45A682114}" srcOrd="0" destOrd="0" presId="urn:microsoft.com/office/officeart/2005/8/layout/radial1"/>
    <dgm:cxn modelId="{4F7F8ABB-791B-A349-BDB2-EEC707DAA948}" type="presOf" srcId="{884D97B5-C966-4747-8EDA-5627D1B22894}" destId="{CBBBC0B9-B347-2F44-917B-096FD574A866}" srcOrd="0" destOrd="0" presId="urn:microsoft.com/office/officeart/2005/8/layout/radial1"/>
    <dgm:cxn modelId="{23E3ABD7-842E-DF4B-A950-3DCCF1A6A941}" type="presOf" srcId="{884D97B5-C966-4747-8EDA-5627D1B22894}" destId="{47512653-9613-664C-B174-386C5E94257F}" srcOrd="1" destOrd="0" presId="urn:microsoft.com/office/officeart/2005/8/layout/radial1"/>
    <dgm:cxn modelId="{C956F30C-9262-2F48-BBED-F875930EB95D}" type="presOf" srcId="{5B44AC1E-27B3-F34B-9D2A-A00F83147825}" destId="{53B8DD70-D2FD-4F4B-B41B-1465130666AE}" srcOrd="0" destOrd="0" presId="urn:microsoft.com/office/officeart/2005/8/layout/radial1"/>
    <dgm:cxn modelId="{CE925D4C-F45D-D340-A637-7CDCBB92BB80}" type="presOf" srcId="{2ABCAD98-FEFB-F342-87D6-1ECAFBD37A6D}" destId="{98FFF479-AB40-9941-AB86-3E1EA6F8FA82}" srcOrd="1" destOrd="0" presId="urn:microsoft.com/office/officeart/2005/8/layout/radial1"/>
    <dgm:cxn modelId="{2360DFE3-B7BD-AF4C-A482-275CB28ECC95}" type="presOf" srcId="{3964D9E3-9E62-5B4E-9E34-D6A1E2A148F1}" destId="{9952A937-4CF4-6E4A-8A7B-34416BF4746B}" srcOrd="0" destOrd="0" presId="urn:microsoft.com/office/officeart/2005/8/layout/radial1"/>
    <dgm:cxn modelId="{F8C549D3-C082-B040-BB11-D1B52868E85F}" type="presParOf" srcId="{448763F2-D855-8F4D-B273-5732D5DD7F3E}" destId="{3BCBE830-7794-D243-911E-83E37D605616}" srcOrd="0" destOrd="0" presId="urn:microsoft.com/office/officeart/2005/8/layout/radial1"/>
    <dgm:cxn modelId="{A86DC8BE-CEA3-0443-BB9C-BF31E996F81D}" type="presParOf" srcId="{448763F2-D855-8F4D-B273-5732D5DD7F3E}" destId="{A38249EB-93D4-CF44-883F-0DCC929302CA}" srcOrd="1" destOrd="0" presId="urn:microsoft.com/office/officeart/2005/8/layout/radial1"/>
    <dgm:cxn modelId="{3B49E5C0-A201-724C-AECB-CD476DF75DCF}" type="presParOf" srcId="{A38249EB-93D4-CF44-883F-0DCC929302CA}" destId="{C3B6FD35-34BB-7F44-A570-D4C123C10686}" srcOrd="0" destOrd="0" presId="urn:microsoft.com/office/officeart/2005/8/layout/radial1"/>
    <dgm:cxn modelId="{F06DAFC3-1ABB-7B42-BE00-B46DF5C047E2}" type="presParOf" srcId="{448763F2-D855-8F4D-B273-5732D5DD7F3E}" destId="{53B8DD70-D2FD-4F4B-B41B-1465130666AE}" srcOrd="2" destOrd="0" presId="urn:microsoft.com/office/officeart/2005/8/layout/radial1"/>
    <dgm:cxn modelId="{AE0EB7B5-1D0F-5C46-9DAA-6215E68A9010}" type="presParOf" srcId="{448763F2-D855-8F4D-B273-5732D5DD7F3E}" destId="{393BCFAB-3F9C-F348-A614-81C015A2ABC5}" srcOrd="3" destOrd="0" presId="urn:microsoft.com/office/officeart/2005/8/layout/radial1"/>
    <dgm:cxn modelId="{370CC70A-EEC0-B14A-8487-765D6B3EEAA9}" type="presParOf" srcId="{393BCFAB-3F9C-F348-A614-81C015A2ABC5}" destId="{4F96AAEB-4BA9-0943-ADB2-97A18C635EF1}" srcOrd="0" destOrd="0" presId="urn:microsoft.com/office/officeart/2005/8/layout/radial1"/>
    <dgm:cxn modelId="{DA0F8CBC-F640-2B4D-BF58-99CFBB08886E}" type="presParOf" srcId="{448763F2-D855-8F4D-B273-5732D5DD7F3E}" destId="{FA3828AE-EA72-D14B-B52C-0351BD1D617F}" srcOrd="4" destOrd="0" presId="urn:microsoft.com/office/officeart/2005/8/layout/radial1"/>
    <dgm:cxn modelId="{0A671DD4-3DF3-474F-9D30-7C85C766B3E2}" type="presParOf" srcId="{448763F2-D855-8F4D-B273-5732D5DD7F3E}" destId="{5B0A557C-FC74-834B-863F-9941F6ABF9CA}" srcOrd="5" destOrd="0" presId="urn:microsoft.com/office/officeart/2005/8/layout/radial1"/>
    <dgm:cxn modelId="{0B44DD3A-5B61-0A48-B274-F4097DD982F5}" type="presParOf" srcId="{5B0A557C-FC74-834B-863F-9941F6ABF9CA}" destId="{29BC0396-43DC-954E-8260-AA4DC6125261}" srcOrd="0" destOrd="0" presId="urn:microsoft.com/office/officeart/2005/8/layout/radial1"/>
    <dgm:cxn modelId="{77A9461A-EEBC-6647-914D-2D4E7B9E5AB2}" type="presParOf" srcId="{448763F2-D855-8F4D-B273-5732D5DD7F3E}" destId="{27D358BE-F060-AA4C-B53D-1FE4D3D59835}" srcOrd="6" destOrd="0" presId="urn:microsoft.com/office/officeart/2005/8/layout/radial1"/>
    <dgm:cxn modelId="{CD89EABC-8D50-684D-B298-452138935190}" type="presParOf" srcId="{448763F2-D855-8F4D-B273-5732D5DD7F3E}" destId="{A0D1C6E0-CB95-2B43-9EC5-7F1A0FCCBF5E}" srcOrd="7" destOrd="0" presId="urn:microsoft.com/office/officeart/2005/8/layout/radial1"/>
    <dgm:cxn modelId="{578E500F-C200-694C-85AC-4760B3BF5D9D}" type="presParOf" srcId="{A0D1C6E0-CB95-2B43-9EC5-7F1A0FCCBF5E}" destId="{6EA59381-3D21-1E40-999F-F739BEB07B54}" srcOrd="0" destOrd="0" presId="urn:microsoft.com/office/officeart/2005/8/layout/radial1"/>
    <dgm:cxn modelId="{72AA2152-8D4A-0D4C-BA1E-685F8B82B336}" type="presParOf" srcId="{448763F2-D855-8F4D-B273-5732D5DD7F3E}" destId="{7E17F972-E495-A240-8F97-ABDBF88570FF}" srcOrd="8" destOrd="0" presId="urn:microsoft.com/office/officeart/2005/8/layout/radial1"/>
    <dgm:cxn modelId="{A80276B4-299D-BB47-971E-A062A7DE1D60}" type="presParOf" srcId="{448763F2-D855-8F4D-B273-5732D5DD7F3E}" destId="{FF97FC82-682B-964E-9CAA-14D45A682114}" srcOrd="9" destOrd="0" presId="urn:microsoft.com/office/officeart/2005/8/layout/radial1"/>
    <dgm:cxn modelId="{CCD74176-5D9D-2143-93AC-A5C025375E39}" type="presParOf" srcId="{FF97FC82-682B-964E-9CAA-14D45A682114}" destId="{98FFF479-AB40-9941-AB86-3E1EA6F8FA82}" srcOrd="0" destOrd="0" presId="urn:microsoft.com/office/officeart/2005/8/layout/radial1"/>
    <dgm:cxn modelId="{B62F3952-7776-CB49-B8D4-160C64C3B3CB}" type="presParOf" srcId="{448763F2-D855-8F4D-B273-5732D5DD7F3E}" destId="{9952A937-4CF4-6E4A-8A7B-34416BF4746B}" srcOrd="10" destOrd="0" presId="urn:microsoft.com/office/officeart/2005/8/layout/radial1"/>
    <dgm:cxn modelId="{185F3570-DD34-3C43-80BB-CD6C58760224}" type="presParOf" srcId="{448763F2-D855-8F4D-B273-5732D5DD7F3E}" destId="{4FD181B4-2341-174D-90B1-6A19E3BFDF30}" srcOrd="11" destOrd="0" presId="urn:microsoft.com/office/officeart/2005/8/layout/radial1"/>
    <dgm:cxn modelId="{6D7F2F58-4AA1-9E4D-B661-7CDBACF24641}" type="presParOf" srcId="{4FD181B4-2341-174D-90B1-6A19E3BFDF30}" destId="{B8EC58F9-1408-2D43-B85B-C52259661EAA}" srcOrd="0" destOrd="0" presId="urn:microsoft.com/office/officeart/2005/8/layout/radial1"/>
    <dgm:cxn modelId="{BE8ABFD5-952A-7E45-8FEB-016450C7C817}" type="presParOf" srcId="{448763F2-D855-8F4D-B273-5732D5DD7F3E}" destId="{9882BF98-C646-7C48-BE53-BDF0DCEB8349}" srcOrd="12" destOrd="0" presId="urn:microsoft.com/office/officeart/2005/8/layout/radial1"/>
    <dgm:cxn modelId="{019FC8A9-14EE-9B45-9E93-05166BB637CE}" type="presParOf" srcId="{448763F2-D855-8F4D-B273-5732D5DD7F3E}" destId="{CBBBC0B9-B347-2F44-917B-096FD574A866}" srcOrd="13" destOrd="0" presId="urn:microsoft.com/office/officeart/2005/8/layout/radial1"/>
    <dgm:cxn modelId="{DC746522-B37E-DE4D-8762-02314879C8B6}" type="presParOf" srcId="{CBBBC0B9-B347-2F44-917B-096FD574A866}" destId="{47512653-9613-664C-B174-386C5E94257F}" srcOrd="0" destOrd="0" presId="urn:microsoft.com/office/officeart/2005/8/layout/radial1"/>
    <dgm:cxn modelId="{B0E6A08A-BAAC-DF41-9CCD-2FCA009BD270}" type="presParOf" srcId="{448763F2-D855-8F4D-B273-5732D5DD7F3E}" destId="{5A0FF53C-0494-8D45-A797-D95E3D0651DF}" srcOrd="14" destOrd="0" presId="urn:microsoft.com/office/officeart/2005/8/layout/radial1"/>
    <dgm:cxn modelId="{39850068-2200-8F46-B5A0-334972B0A2D0}" type="presParOf" srcId="{448763F2-D855-8F4D-B273-5732D5DD7F3E}" destId="{E0534150-C377-F446-9EF1-57E8DBFA09AB}" srcOrd="15" destOrd="0" presId="urn:microsoft.com/office/officeart/2005/8/layout/radial1"/>
    <dgm:cxn modelId="{D29AEA23-91B6-0944-8105-6A4CBDBA5185}" type="presParOf" srcId="{E0534150-C377-F446-9EF1-57E8DBFA09AB}" destId="{1EF26784-E2D2-CB4B-9905-727DA158B99B}" srcOrd="0" destOrd="0" presId="urn:microsoft.com/office/officeart/2005/8/layout/radial1"/>
    <dgm:cxn modelId="{017EBE81-DDDA-8745-84B3-6FFFFAA6ABB1}" type="presParOf" srcId="{448763F2-D855-8F4D-B273-5732D5DD7F3E}" destId="{908CFF3F-758D-5C4D-AF4A-4E9C671ED33A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D3C5EAF-06C5-DB45-AC67-24B6AF2A34ED}" type="doc">
      <dgm:prSet loTypeId="urn:microsoft.com/office/officeart/2005/8/layout/radial1" loCatId="" qsTypeId="urn:microsoft.com/office/officeart/2005/8/quickstyle/3D3" qsCatId="3D" csTypeId="urn:microsoft.com/office/officeart/2005/8/colors/colorful1#8" csCatId="colorful" phldr="1"/>
      <dgm:spPr/>
      <dgm:t>
        <a:bodyPr/>
        <a:lstStyle/>
        <a:p>
          <a:endParaRPr lang="es-ES_tradnl"/>
        </a:p>
      </dgm:t>
    </dgm:pt>
    <dgm:pt modelId="{2580C380-2A10-8D4D-832A-44B8BC1181ED}">
      <dgm:prSet phldrT="[Texto]"/>
      <dgm:spPr/>
      <dgm:t>
        <a:bodyPr/>
        <a:lstStyle/>
        <a:p>
          <a:r>
            <a:rPr lang="es-ES_tradnl" dirty="0" smtClean="0"/>
            <a:t>Código Penal Federal.</a:t>
          </a:r>
          <a:endParaRPr lang="es-ES_tradnl" dirty="0"/>
        </a:p>
      </dgm:t>
    </dgm:pt>
    <dgm:pt modelId="{D63D330C-EF46-6840-A39D-AE1A04B74C89}" type="parTrans" cxnId="{2F1F457F-AFE5-A74D-A97B-8BD35E724A4F}">
      <dgm:prSet/>
      <dgm:spPr/>
      <dgm:t>
        <a:bodyPr/>
        <a:lstStyle/>
        <a:p>
          <a:endParaRPr lang="es-ES_tradnl"/>
        </a:p>
      </dgm:t>
    </dgm:pt>
    <dgm:pt modelId="{FECB74B2-312C-BA46-91A4-B145C28CBAC9}" type="sibTrans" cxnId="{2F1F457F-AFE5-A74D-A97B-8BD35E724A4F}">
      <dgm:prSet/>
      <dgm:spPr/>
      <dgm:t>
        <a:bodyPr/>
        <a:lstStyle/>
        <a:p>
          <a:endParaRPr lang="es-ES_tradnl"/>
        </a:p>
      </dgm:t>
    </dgm:pt>
    <dgm:pt modelId="{FA309B50-D186-304B-8FD5-8F5473CD4717}">
      <dgm:prSet phldrT="[Texto]" custT="1"/>
      <dgm:spPr/>
      <dgm:t>
        <a:bodyPr/>
        <a:lstStyle/>
        <a:p>
          <a:r>
            <a:rPr lang="es-ES_tradnl" sz="1400" dirty="0" smtClean="0"/>
            <a:t>Artículo 109, II Constitucional.</a:t>
          </a:r>
          <a:endParaRPr lang="es-ES_tradnl" sz="1400" dirty="0"/>
        </a:p>
      </dgm:t>
    </dgm:pt>
    <dgm:pt modelId="{AB5CA625-30F4-5644-AAD8-DAFCCC5257C4}" type="parTrans" cxnId="{CF95CC27-5027-0047-82E7-6DB195DC1EA2}">
      <dgm:prSet/>
      <dgm:spPr/>
      <dgm:t>
        <a:bodyPr/>
        <a:lstStyle/>
        <a:p>
          <a:endParaRPr lang="es-ES_tradnl"/>
        </a:p>
      </dgm:t>
    </dgm:pt>
    <dgm:pt modelId="{59AEF2DE-DFBE-A440-8DE4-2F761EFCC116}" type="sibTrans" cxnId="{CF95CC27-5027-0047-82E7-6DB195DC1EA2}">
      <dgm:prSet/>
      <dgm:spPr/>
      <dgm:t>
        <a:bodyPr/>
        <a:lstStyle/>
        <a:p>
          <a:endParaRPr lang="es-ES_tradnl"/>
        </a:p>
      </dgm:t>
    </dgm:pt>
    <dgm:pt modelId="{845FCD77-C4BC-8342-A53D-E2BAEA985F49}">
      <dgm:prSet phldrT="[Texto]" custT="1"/>
      <dgm:spPr/>
      <dgm:t>
        <a:bodyPr/>
        <a:lstStyle/>
        <a:p>
          <a:r>
            <a:rPr lang="es-ES_tradnl" sz="1400" dirty="0" smtClean="0"/>
            <a:t>Título X.</a:t>
          </a:r>
          <a:endParaRPr lang="es-ES_tradnl" sz="1400" dirty="0"/>
        </a:p>
      </dgm:t>
    </dgm:pt>
    <dgm:pt modelId="{C83752FB-2693-4743-8A0F-D130C71EBCA9}" type="parTrans" cxnId="{BF6A8B6A-35F4-C84F-9C3B-F8BAFB0AC655}">
      <dgm:prSet/>
      <dgm:spPr/>
      <dgm:t>
        <a:bodyPr/>
        <a:lstStyle/>
        <a:p>
          <a:endParaRPr lang="es-ES_tradnl"/>
        </a:p>
      </dgm:t>
    </dgm:pt>
    <dgm:pt modelId="{5F68F827-7921-2A49-87AE-BDC32122D088}" type="sibTrans" cxnId="{BF6A8B6A-35F4-C84F-9C3B-F8BAFB0AC655}">
      <dgm:prSet/>
      <dgm:spPr/>
      <dgm:t>
        <a:bodyPr/>
        <a:lstStyle/>
        <a:p>
          <a:endParaRPr lang="es-ES_tradnl"/>
        </a:p>
      </dgm:t>
    </dgm:pt>
    <dgm:pt modelId="{ED81740A-3AB1-6745-9CEE-0F00E08AE293}">
      <dgm:prSet phldrT="[Texto]" custT="1"/>
      <dgm:spPr/>
      <dgm:t>
        <a:bodyPr/>
        <a:lstStyle/>
        <a:p>
          <a:r>
            <a:rPr lang="es-ES_tradnl" sz="1400" dirty="0" smtClean="0"/>
            <a:t>Ninguno de los delitos cometidos por hechos de corrupción amerita prisión preventiva oficiosa.</a:t>
          </a:r>
          <a:endParaRPr lang="es-ES_tradnl" sz="1400" dirty="0"/>
        </a:p>
      </dgm:t>
    </dgm:pt>
    <dgm:pt modelId="{37B4B327-4EAB-7E41-BE50-40E7DD36FE48}" type="parTrans" cxnId="{6C9F3B69-FAAB-154D-9276-3A862488AD5A}">
      <dgm:prSet/>
      <dgm:spPr/>
      <dgm:t>
        <a:bodyPr/>
        <a:lstStyle/>
        <a:p>
          <a:endParaRPr lang="es-ES_tradnl"/>
        </a:p>
      </dgm:t>
    </dgm:pt>
    <dgm:pt modelId="{60B4DB0A-6D55-8041-8098-CC1D8AD53EB9}" type="sibTrans" cxnId="{6C9F3B69-FAAB-154D-9276-3A862488AD5A}">
      <dgm:prSet/>
      <dgm:spPr/>
      <dgm:t>
        <a:bodyPr/>
        <a:lstStyle/>
        <a:p>
          <a:endParaRPr lang="es-ES_tradnl"/>
        </a:p>
      </dgm:t>
    </dgm:pt>
    <dgm:pt modelId="{1E04FBDB-AE7B-5549-A714-EBEC4F16FF36}">
      <dgm:prSet phldrT="[Texto]" custT="1"/>
      <dgm:spPr/>
      <dgm:t>
        <a:bodyPr/>
        <a:lstStyle/>
        <a:p>
          <a:r>
            <a:rPr lang="es-ES_tradnl" sz="1400" dirty="0" smtClean="0"/>
            <a:t>Delitos Cometidos por hechos de corrupción.</a:t>
          </a:r>
          <a:endParaRPr lang="es-ES_tradnl" sz="1400" dirty="0"/>
        </a:p>
      </dgm:t>
    </dgm:pt>
    <dgm:pt modelId="{1F623994-76E0-C04F-A77A-8F9A5E352DD3}" type="parTrans" cxnId="{196BE7E0-31E2-C84D-A76B-309B0114380E}">
      <dgm:prSet/>
      <dgm:spPr/>
      <dgm:t>
        <a:bodyPr/>
        <a:lstStyle/>
        <a:p>
          <a:endParaRPr lang="es-ES_tradnl"/>
        </a:p>
      </dgm:t>
    </dgm:pt>
    <dgm:pt modelId="{7907F6A7-3DF9-1D4E-AEBF-DB7203B20AC8}" type="sibTrans" cxnId="{196BE7E0-31E2-C84D-A76B-309B0114380E}">
      <dgm:prSet/>
      <dgm:spPr/>
      <dgm:t>
        <a:bodyPr/>
        <a:lstStyle/>
        <a:p>
          <a:endParaRPr lang="es-ES_tradnl"/>
        </a:p>
      </dgm:t>
    </dgm:pt>
    <dgm:pt modelId="{E7F9BDF7-5BD4-5342-B778-1FB84FAE5345}">
      <dgm:prSet custT="1"/>
      <dgm:spPr/>
      <dgm:t>
        <a:bodyPr/>
        <a:lstStyle/>
        <a:p>
          <a:r>
            <a:rPr lang="es-ES_tradnl" sz="1400" dirty="0" smtClean="0"/>
            <a:t>La mayoría de los delitos cometidos por hechos de corrupción ameritan medida cautelar económica.</a:t>
          </a:r>
          <a:endParaRPr lang="es-ES_tradnl" sz="1400" dirty="0"/>
        </a:p>
      </dgm:t>
    </dgm:pt>
    <dgm:pt modelId="{8D17EDFD-F0AF-CE41-9230-CAC1153DCA27}" type="parTrans" cxnId="{49614292-CA70-E74F-85EB-5BDA820B61FC}">
      <dgm:prSet/>
      <dgm:spPr/>
      <dgm:t>
        <a:bodyPr/>
        <a:lstStyle/>
        <a:p>
          <a:endParaRPr lang="es-ES_tradnl"/>
        </a:p>
      </dgm:t>
    </dgm:pt>
    <dgm:pt modelId="{A31B3BF9-1071-134A-BE2F-A817DEEE55D3}" type="sibTrans" cxnId="{49614292-CA70-E74F-85EB-5BDA820B61FC}">
      <dgm:prSet/>
      <dgm:spPr/>
      <dgm:t>
        <a:bodyPr/>
        <a:lstStyle/>
        <a:p>
          <a:endParaRPr lang="es-ES_tradnl"/>
        </a:p>
      </dgm:t>
    </dgm:pt>
    <dgm:pt modelId="{1D5356FE-344C-6D42-B368-8AAE7F8E238F}">
      <dgm:prSet custT="1"/>
      <dgm:spPr/>
      <dgm:t>
        <a:bodyPr/>
        <a:lstStyle/>
        <a:p>
          <a:r>
            <a:rPr lang="es-ES_tradnl" sz="1400" dirty="0" smtClean="0"/>
            <a:t>Penas administrativas.</a:t>
          </a:r>
          <a:endParaRPr lang="es-ES_tradnl" sz="1400" dirty="0"/>
        </a:p>
      </dgm:t>
    </dgm:pt>
    <dgm:pt modelId="{FBCE40D3-BBC2-814A-87D0-3747F70B8574}" type="parTrans" cxnId="{4B051DDB-73DA-E24F-B4AF-04B95BB539E1}">
      <dgm:prSet/>
      <dgm:spPr/>
      <dgm:t>
        <a:bodyPr/>
        <a:lstStyle/>
        <a:p>
          <a:endParaRPr lang="es-ES_tradnl"/>
        </a:p>
      </dgm:t>
    </dgm:pt>
    <dgm:pt modelId="{FCF63C6F-5164-354A-A80F-1DD227A10DC4}" type="sibTrans" cxnId="{4B051DDB-73DA-E24F-B4AF-04B95BB539E1}">
      <dgm:prSet/>
      <dgm:spPr/>
      <dgm:t>
        <a:bodyPr/>
        <a:lstStyle/>
        <a:p>
          <a:endParaRPr lang="es-ES_tradnl"/>
        </a:p>
      </dgm:t>
    </dgm:pt>
    <dgm:pt modelId="{7E170954-8998-3C47-B7F5-90F8116EA7DF}">
      <dgm:prSet custT="1"/>
      <dgm:spPr/>
      <dgm:t>
        <a:bodyPr/>
        <a:lstStyle/>
        <a:p>
          <a:r>
            <a:rPr lang="es-ES_tradnl" sz="1400" dirty="0" smtClean="0"/>
            <a:t>Delito de enriquecimiento ilícito amerita extinción de dominio en términos del artículo 22 Constitucional.</a:t>
          </a:r>
          <a:endParaRPr lang="es-ES_tradnl" sz="1400" dirty="0"/>
        </a:p>
      </dgm:t>
    </dgm:pt>
    <dgm:pt modelId="{E19751DA-467F-EF45-9E0E-550173F1B269}" type="parTrans" cxnId="{85C2F733-70C6-0448-B3F9-972C8778A35F}">
      <dgm:prSet/>
      <dgm:spPr/>
      <dgm:t>
        <a:bodyPr/>
        <a:lstStyle/>
        <a:p>
          <a:endParaRPr lang="es-ES_tradnl"/>
        </a:p>
      </dgm:t>
    </dgm:pt>
    <dgm:pt modelId="{FBE5138B-DB09-8041-83EC-74AF235F966C}" type="sibTrans" cxnId="{85C2F733-70C6-0448-B3F9-972C8778A35F}">
      <dgm:prSet/>
      <dgm:spPr/>
      <dgm:t>
        <a:bodyPr/>
        <a:lstStyle/>
        <a:p>
          <a:endParaRPr lang="es-ES_tradnl"/>
        </a:p>
      </dgm:t>
    </dgm:pt>
    <dgm:pt modelId="{35EEC25C-1AB4-D44A-928F-3128279A5727}">
      <dgm:prSet custT="1"/>
      <dgm:spPr/>
      <dgm:t>
        <a:bodyPr/>
        <a:lstStyle/>
        <a:p>
          <a:r>
            <a:rPr lang="es-ES_tradnl" sz="1400" dirty="0" smtClean="0"/>
            <a:t>Serán sancionados Servidores Públicos y particulares.</a:t>
          </a:r>
          <a:endParaRPr lang="es-ES_tradnl" sz="1400" dirty="0"/>
        </a:p>
      </dgm:t>
    </dgm:pt>
    <dgm:pt modelId="{678DDF64-1265-F543-9220-7C949A0AEB7A}" type="parTrans" cxnId="{FAD3850E-1399-B44E-B517-0BD7B41CD628}">
      <dgm:prSet/>
      <dgm:spPr/>
      <dgm:t>
        <a:bodyPr/>
        <a:lstStyle/>
        <a:p>
          <a:endParaRPr lang="es-ES_tradnl"/>
        </a:p>
      </dgm:t>
    </dgm:pt>
    <dgm:pt modelId="{0A9D984C-3AC0-EA4D-85E5-D9E4C75DA4F0}" type="sibTrans" cxnId="{FAD3850E-1399-B44E-B517-0BD7B41CD628}">
      <dgm:prSet/>
      <dgm:spPr/>
      <dgm:t>
        <a:bodyPr/>
        <a:lstStyle/>
        <a:p>
          <a:endParaRPr lang="es-ES_tradnl"/>
        </a:p>
      </dgm:t>
    </dgm:pt>
    <dgm:pt modelId="{11A4F40E-32D5-6643-990D-21AE40C30DCA}">
      <dgm:prSet custT="1"/>
      <dgm:spPr/>
      <dgm:t>
        <a:bodyPr/>
        <a:lstStyle/>
        <a:p>
          <a:r>
            <a:rPr lang="es-ES_tradnl" sz="1400" dirty="0" smtClean="0"/>
            <a:t>Enriquecimiento ilícito: reversión de la carga de la prueba, pues el Servidor Público tendrá que demostrar la licitud de sus bienes.</a:t>
          </a:r>
          <a:endParaRPr lang="es-ES_tradnl" sz="1400" dirty="0"/>
        </a:p>
      </dgm:t>
    </dgm:pt>
    <dgm:pt modelId="{A1D52E2A-3DBA-F941-B2BD-4042946DE91E}" type="parTrans" cxnId="{6C0A7FF6-5B06-D846-A25D-C7CD834D5280}">
      <dgm:prSet/>
      <dgm:spPr/>
      <dgm:t>
        <a:bodyPr/>
        <a:lstStyle/>
        <a:p>
          <a:endParaRPr lang="es-ES_tradnl"/>
        </a:p>
      </dgm:t>
    </dgm:pt>
    <dgm:pt modelId="{DC8187A8-3B43-9441-8214-864E417AEB29}" type="sibTrans" cxnId="{6C0A7FF6-5B06-D846-A25D-C7CD834D5280}">
      <dgm:prSet/>
      <dgm:spPr/>
      <dgm:t>
        <a:bodyPr/>
        <a:lstStyle/>
        <a:p>
          <a:endParaRPr lang="es-ES_tradnl"/>
        </a:p>
      </dgm:t>
    </dgm:pt>
    <dgm:pt modelId="{407D1D6B-0240-9A49-BEBA-BCF82367F55A}" type="pres">
      <dgm:prSet presAssocID="{9D3C5EAF-06C5-DB45-AC67-24B6AF2A34E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A915650A-C2FF-7144-B84B-FFA34F8ADCFF}" type="pres">
      <dgm:prSet presAssocID="{2580C380-2A10-8D4D-832A-44B8BC1181ED}" presName="centerShape" presStyleLbl="node0" presStyleIdx="0" presStyleCnt="1" custScaleX="301940" custScaleY="182199" custLinFactNeighborX="7481" custLinFactNeighborY="208"/>
      <dgm:spPr/>
      <dgm:t>
        <a:bodyPr/>
        <a:lstStyle/>
        <a:p>
          <a:endParaRPr lang="es-ES_tradnl"/>
        </a:p>
      </dgm:t>
    </dgm:pt>
    <dgm:pt modelId="{CF9C26D0-3A05-3546-8159-E0E984C830E0}" type="pres">
      <dgm:prSet presAssocID="{AB5CA625-30F4-5644-AAD8-DAFCCC5257C4}" presName="Name9" presStyleLbl="parChTrans1D2" presStyleIdx="0" presStyleCnt="9"/>
      <dgm:spPr/>
      <dgm:t>
        <a:bodyPr/>
        <a:lstStyle/>
        <a:p>
          <a:endParaRPr lang="es-ES_tradnl"/>
        </a:p>
      </dgm:t>
    </dgm:pt>
    <dgm:pt modelId="{A1694685-3E78-9546-BC2D-14CF203270FC}" type="pres">
      <dgm:prSet presAssocID="{AB5CA625-30F4-5644-AAD8-DAFCCC5257C4}" presName="connTx" presStyleLbl="parChTrans1D2" presStyleIdx="0" presStyleCnt="9"/>
      <dgm:spPr/>
      <dgm:t>
        <a:bodyPr/>
        <a:lstStyle/>
        <a:p>
          <a:endParaRPr lang="es-ES_tradnl"/>
        </a:p>
      </dgm:t>
    </dgm:pt>
    <dgm:pt modelId="{FA7480D2-6F22-2142-A4BC-085D744D8E2D}" type="pres">
      <dgm:prSet presAssocID="{FA309B50-D186-304B-8FD5-8F5473CD4717}" presName="node" presStyleLbl="node1" presStyleIdx="0" presStyleCnt="9" custScaleX="175693" custRadScaleRad="113744" custRadScaleInc="-14878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49563C3-E07C-C845-BCC0-3C46575962C0}" type="pres">
      <dgm:prSet presAssocID="{C83752FB-2693-4743-8A0F-D130C71EBCA9}" presName="Name9" presStyleLbl="parChTrans1D2" presStyleIdx="1" presStyleCnt="9"/>
      <dgm:spPr/>
      <dgm:t>
        <a:bodyPr/>
        <a:lstStyle/>
        <a:p>
          <a:endParaRPr lang="es-ES_tradnl"/>
        </a:p>
      </dgm:t>
    </dgm:pt>
    <dgm:pt modelId="{A636705B-7E44-114B-A841-178EC78C8964}" type="pres">
      <dgm:prSet presAssocID="{C83752FB-2693-4743-8A0F-D130C71EBCA9}" presName="connTx" presStyleLbl="parChTrans1D2" presStyleIdx="1" presStyleCnt="9"/>
      <dgm:spPr/>
      <dgm:t>
        <a:bodyPr/>
        <a:lstStyle/>
        <a:p>
          <a:endParaRPr lang="es-ES_tradnl"/>
        </a:p>
      </dgm:t>
    </dgm:pt>
    <dgm:pt modelId="{0DBC5CC3-16C9-D443-8C4C-47D16A3E0FDB}" type="pres">
      <dgm:prSet presAssocID="{845FCD77-C4BC-8342-A53D-E2BAEA985F49}" presName="node" presStyleLbl="node1" presStyleIdx="1" presStyleCnt="9" custScaleX="162493" custRadScaleRad="116474" custRadScaleInc="-4588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6045DC0C-4FFA-1E47-8626-05CAFCDA886A}" type="pres">
      <dgm:prSet presAssocID="{37B4B327-4EAB-7E41-BE50-40E7DD36FE48}" presName="Name9" presStyleLbl="parChTrans1D2" presStyleIdx="2" presStyleCnt="9"/>
      <dgm:spPr/>
      <dgm:t>
        <a:bodyPr/>
        <a:lstStyle/>
        <a:p>
          <a:endParaRPr lang="es-ES_tradnl"/>
        </a:p>
      </dgm:t>
    </dgm:pt>
    <dgm:pt modelId="{E43A65A8-4BC5-3944-B49D-9BAB7CD4C554}" type="pres">
      <dgm:prSet presAssocID="{37B4B327-4EAB-7E41-BE50-40E7DD36FE48}" presName="connTx" presStyleLbl="parChTrans1D2" presStyleIdx="2" presStyleCnt="9"/>
      <dgm:spPr/>
      <dgm:t>
        <a:bodyPr/>
        <a:lstStyle/>
        <a:p>
          <a:endParaRPr lang="es-ES_tradnl"/>
        </a:p>
      </dgm:t>
    </dgm:pt>
    <dgm:pt modelId="{0E353EA5-F4AB-D94C-9B6C-8BA03F30A12B}" type="pres">
      <dgm:prSet presAssocID="{ED81740A-3AB1-6745-9CEE-0F00E08AE293}" presName="node" presStyleLbl="node1" presStyleIdx="2" presStyleCnt="9" custScaleX="200861" custRadScaleRad="170784" custRadScaleInc="-3362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F54678F-D21C-564B-A2AF-7A350C1589AE}" type="pres">
      <dgm:prSet presAssocID="{8D17EDFD-F0AF-CE41-9230-CAC1153DCA27}" presName="Name9" presStyleLbl="parChTrans1D2" presStyleIdx="3" presStyleCnt="9"/>
      <dgm:spPr/>
      <dgm:t>
        <a:bodyPr/>
        <a:lstStyle/>
        <a:p>
          <a:endParaRPr lang="es-ES_tradnl"/>
        </a:p>
      </dgm:t>
    </dgm:pt>
    <dgm:pt modelId="{475305EB-779C-CA46-B35F-9E6C8DDB1144}" type="pres">
      <dgm:prSet presAssocID="{8D17EDFD-F0AF-CE41-9230-CAC1153DCA27}" presName="connTx" presStyleLbl="parChTrans1D2" presStyleIdx="3" presStyleCnt="9"/>
      <dgm:spPr/>
      <dgm:t>
        <a:bodyPr/>
        <a:lstStyle/>
        <a:p>
          <a:endParaRPr lang="es-ES_tradnl"/>
        </a:p>
      </dgm:t>
    </dgm:pt>
    <dgm:pt modelId="{457CB181-287E-DA41-9D8F-1DB11683E063}" type="pres">
      <dgm:prSet presAssocID="{E7F9BDF7-5BD4-5342-B778-1FB84FAE5345}" presName="node" presStyleLbl="node1" presStyleIdx="3" presStyleCnt="9" custScaleX="214411" custRadScaleRad="169627" custRadScaleInc="-6281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6488EF5-70B8-E341-A6B5-A224D2834A60}" type="pres">
      <dgm:prSet presAssocID="{FBCE40D3-BBC2-814A-87D0-3747F70B8574}" presName="Name9" presStyleLbl="parChTrans1D2" presStyleIdx="4" presStyleCnt="9"/>
      <dgm:spPr/>
      <dgm:t>
        <a:bodyPr/>
        <a:lstStyle/>
        <a:p>
          <a:endParaRPr lang="es-ES_tradnl"/>
        </a:p>
      </dgm:t>
    </dgm:pt>
    <dgm:pt modelId="{20C2F0D5-4128-464B-B9EC-FBCE4C38764D}" type="pres">
      <dgm:prSet presAssocID="{FBCE40D3-BBC2-814A-87D0-3747F70B8574}" presName="connTx" presStyleLbl="parChTrans1D2" presStyleIdx="4" presStyleCnt="9"/>
      <dgm:spPr/>
      <dgm:t>
        <a:bodyPr/>
        <a:lstStyle/>
        <a:p>
          <a:endParaRPr lang="es-ES_tradnl"/>
        </a:p>
      </dgm:t>
    </dgm:pt>
    <dgm:pt modelId="{C19395CD-429E-7344-819D-8566A8D5D5D9}" type="pres">
      <dgm:prSet presAssocID="{1D5356FE-344C-6D42-B368-8AAE7F8E238F}" presName="node" presStyleLbl="node1" presStyleIdx="4" presStyleCnt="9" custScaleX="189234" custRadScaleRad="123543" custRadScaleInc="-10535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96FBF84-7570-1341-B8B2-E4F1ABFC72ED}" type="pres">
      <dgm:prSet presAssocID="{E19751DA-467F-EF45-9E0E-550173F1B269}" presName="Name9" presStyleLbl="parChTrans1D2" presStyleIdx="5" presStyleCnt="9"/>
      <dgm:spPr/>
      <dgm:t>
        <a:bodyPr/>
        <a:lstStyle/>
        <a:p>
          <a:endParaRPr lang="es-ES_tradnl"/>
        </a:p>
      </dgm:t>
    </dgm:pt>
    <dgm:pt modelId="{194CDCD7-F5DA-3F43-83CA-BB4DD854F6D9}" type="pres">
      <dgm:prSet presAssocID="{E19751DA-467F-EF45-9E0E-550173F1B269}" presName="connTx" presStyleLbl="parChTrans1D2" presStyleIdx="5" presStyleCnt="9"/>
      <dgm:spPr/>
      <dgm:t>
        <a:bodyPr/>
        <a:lstStyle/>
        <a:p>
          <a:endParaRPr lang="es-ES_tradnl"/>
        </a:p>
      </dgm:t>
    </dgm:pt>
    <dgm:pt modelId="{E4669327-64AC-6D48-8EBC-65C5E908C686}" type="pres">
      <dgm:prSet presAssocID="{7E170954-8998-3C47-B7F5-90F8116EA7DF}" presName="node" presStyleLbl="node1" presStyleIdx="5" presStyleCnt="9" custScaleX="231965" custRadScaleRad="111162" custRadScaleInc="5944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B3073E1-1DEE-3444-9E7F-DE3272394C41}" type="pres">
      <dgm:prSet presAssocID="{678DDF64-1265-F543-9220-7C949A0AEB7A}" presName="Name9" presStyleLbl="parChTrans1D2" presStyleIdx="6" presStyleCnt="9"/>
      <dgm:spPr/>
      <dgm:t>
        <a:bodyPr/>
        <a:lstStyle/>
        <a:p>
          <a:endParaRPr lang="es-ES_tradnl"/>
        </a:p>
      </dgm:t>
    </dgm:pt>
    <dgm:pt modelId="{4F03997A-E988-5A4A-BA0E-5D8B283F3E53}" type="pres">
      <dgm:prSet presAssocID="{678DDF64-1265-F543-9220-7C949A0AEB7A}" presName="connTx" presStyleLbl="parChTrans1D2" presStyleIdx="6" presStyleCnt="9"/>
      <dgm:spPr/>
      <dgm:t>
        <a:bodyPr/>
        <a:lstStyle/>
        <a:p>
          <a:endParaRPr lang="es-ES_tradnl"/>
        </a:p>
      </dgm:t>
    </dgm:pt>
    <dgm:pt modelId="{B8B6795F-A1A7-464F-A732-088B5B043CCC}" type="pres">
      <dgm:prSet presAssocID="{35EEC25C-1AB4-D44A-928F-3128279A5727}" presName="node" presStyleLbl="node1" presStyleIdx="6" presStyleCnt="9" custScaleX="200227" custRadScaleRad="170148" custRadScaleInc="6235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30DFEDA-653C-EE40-8A72-D499CCF4A5E0}" type="pres">
      <dgm:prSet presAssocID="{A1D52E2A-3DBA-F941-B2BD-4042946DE91E}" presName="Name9" presStyleLbl="parChTrans1D2" presStyleIdx="7" presStyleCnt="9"/>
      <dgm:spPr/>
      <dgm:t>
        <a:bodyPr/>
        <a:lstStyle/>
        <a:p>
          <a:endParaRPr lang="es-ES_tradnl"/>
        </a:p>
      </dgm:t>
    </dgm:pt>
    <dgm:pt modelId="{86CD5DE3-3EDB-FE46-9FE5-A33281274642}" type="pres">
      <dgm:prSet presAssocID="{A1D52E2A-3DBA-F941-B2BD-4042946DE91E}" presName="connTx" presStyleLbl="parChTrans1D2" presStyleIdx="7" presStyleCnt="9"/>
      <dgm:spPr/>
      <dgm:t>
        <a:bodyPr/>
        <a:lstStyle/>
        <a:p>
          <a:endParaRPr lang="es-ES_tradnl"/>
        </a:p>
      </dgm:t>
    </dgm:pt>
    <dgm:pt modelId="{3EA373A9-DC82-FC43-9DB0-8D52EAD88833}" type="pres">
      <dgm:prSet presAssocID="{11A4F40E-32D5-6643-990D-21AE40C30DCA}" presName="node" presStyleLbl="node1" presStyleIdx="7" presStyleCnt="9" custScaleX="204068" custRadScaleRad="153995" custRadScaleInc="-3168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32EB18C-A729-F242-BDB5-AC2E5070394C}" type="pres">
      <dgm:prSet presAssocID="{1F623994-76E0-C04F-A77A-8F9A5E352DD3}" presName="Name9" presStyleLbl="parChTrans1D2" presStyleIdx="8" presStyleCnt="9"/>
      <dgm:spPr/>
      <dgm:t>
        <a:bodyPr/>
        <a:lstStyle/>
        <a:p>
          <a:endParaRPr lang="es-ES_tradnl"/>
        </a:p>
      </dgm:t>
    </dgm:pt>
    <dgm:pt modelId="{32A38985-00A3-3A4D-94BB-1980E013D669}" type="pres">
      <dgm:prSet presAssocID="{1F623994-76E0-C04F-A77A-8F9A5E352DD3}" presName="connTx" presStyleLbl="parChTrans1D2" presStyleIdx="8" presStyleCnt="9"/>
      <dgm:spPr/>
      <dgm:t>
        <a:bodyPr/>
        <a:lstStyle/>
        <a:p>
          <a:endParaRPr lang="es-ES_tradnl"/>
        </a:p>
      </dgm:t>
    </dgm:pt>
    <dgm:pt modelId="{EA8BD456-28CE-BB40-8E75-C3712802C3F0}" type="pres">
      <dgm:prSet presAssocID="{1E04FBDB-AE7B-5549-A714-EBEC4F16FF36}" presName="node" presStyleLbl="node1" presStyleIdx="8" presStyleCnt="9" custScaleX="179339" custRadScaleRad="173104" custRadScaleInc="-11789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8EEC3077-40C1-9D41-9767-3BD89336C350}" type="presOf" srcId="{A1D52E2A-3DBA-F941-B2BD-4042946DE91E}" destId="{86CD5DE3-3EDB-FE46-9FE5-A33281274642}" srcOrd="1" destOrd="0" presId="urn:microsoft.com/office/officeart/2005/8/layout/radial1"/>
    <dgm:cxn modelId="{196BE7E0-31E2-C84D-A76B-309B0114380E}" srcId="{2580C380-2A10-8D4D-832A-44B8BC1181ED}" destId="{1E04FBDB-AE7B-5549-A714-EBEC4F16FF36}" srcOrd="8" destOrd="0" parTransId="{1F623994-76E0-C04F-A77A-8F9A5E352DD3}" sibTransId="{7907F6A7-3DF9-1D4E-AEBF-DB7203B20AC8}"/>
    <dgm:cxn modelId="{E052D24A-D6AC-7D40-B802-A4A41842CCAA}" type="presOf" srcId="{1F623994-76E0-C04F-A77A-8F9A5E352DD3}" destId="{32A38985-00A3-3A4D-94BB-1980E013D669}" srcOrd="1" destOrd="0" presId="urn:microsoft.com/office/officeart/2005/8/layout/radial1"/>
    <dgm:cxn modelId="{3DE190E7-F417-B742-BDDD-9866C05F3274}" type="presOf" srcId="{11A4F40E-32D5-6643-990D-21AE40C30DCA}" destId="{3EA373A9-DC82-FC43-9DB0-8D52EAD88833}" srcOrd="0" destOrd="0" presId="urn:microsoft.com/office/officeart/2005/8/layout/radial1"/>
    <dgm:cxn modelId="{4532DC75-76BB-994B-BAE9-F14FB88F4224}" type="presOf" srcId="{35EEC25C-1AB4-D44A-928F-3128279A5727}" destId="{B8B6795F-A1A7-464F-A732-088B5B043CCC}" srcOrd="0" destOrd="0" presId="urn:microsoft.com/office/officeart/2005/8/layout/radial1"/>
    <dgm:cxn modelId="{58C5D82D-C208-0E4D-AD7A-0070194156B7}" type="presOf" srcId="{1E04FBDB-AE7B-5549-A714-EBEC4F16FF36}" destId="{EA8BD456-28CE-BB40-8E75-C3712802C3F0}" srcOrd="0" destOrd="0" presId="urn:microsoft.com/office/officeart/2005/8/layout/radial1"/>
    <dgm:cxn modelId="{A548178B-3EC2-FE46-9494-0F4919B2178F}" type="presOf" srcId="{E7F9BDF7-5BD4-5342-B778-1FB84FAE5345}" destId="{457CB181-287E-DA41-9D8F-1DB11683E063}" srcOrd="0" destOrd="0" presId="urn:microsoft.com/office/officeart/2005/8/layout/radial1"/>
    <dgm:cxn modelId="{09F8B5CC-E7EF-7F42-AB3F-DD4F184D09DB}" type="presOf" srcId="{ED81740A-3AB1-6745-9CEE-0F00E08AE293}" destId="{0E353EA5-F4AB-D94C-9B6C-8BA03F30A12B}" srcOrd="0" destOrd="0" presId="urn:microsoft.com/office/officeart/2005/8/layout/radial1"/>
    <dgm:cxn modelId="{C00181E2-6A6F-D14B-AA88-0AD700332A66}" type="presOf" srcId="{C83752FB-2693-4743-8A0F-D130C71EBCA9}" destId="{A636705B-7E44-114B-A841-178EC78C8964}" srcOrd="1" destOrd="0" presId="urn:microsoft.com/office/officeart/2005/8/layout/radial1"/>
    <dgm:cxn modelId="{91ABF29F-0342-804D-B862-46F98BE71299}" type="presOf" srcId="{AB5CA625-30F4-5644-AAD8-DAFCCC5257C4}" destId="{A1694685-3E78-9546-BC2D-14CF203270FC}" srcOrd="1" destOrd="0" presId="urn:microsoft.com/office/officeart/2005/8/layout/radial1"/>
    <dgm:cxn modelId="{F8EFF6A5-643E-284A-BD2F-9CFFE797827F}" type="presOf" srcId="{FBCE40D3-BBC2-814A-87D0-3747F70B8574}" destId="{20C2F0D5-4128-464B-B9EC-FBCE4C38764D}" srcOrd="1" destOrd="0" presId="urn:microsoft.com/office/officeart/2005/8/layout/radial1"/>
    <dgm:cxn modelId="{92B3EA27-8711-4B46-9050-C93031393CF5}" type="presOf" srcId="{FA309B50-D186-304B-8FD5-8F5473CD4717}" destId="{FA7480D2-6F22-2142-A4BC-085D744D8E2D}" srcOrd="0" destOrd="0" presId="urn:microsoft.com/office/officeart/2005/8/layout/radial1"/>
    <dgm:cxn modelId="{ADB4B89F-D865-F445-9BBA-A8E10D31AD5C}" type="presOf" srcId="{E19751DA-467F-EF45-9E0E-550173F1B269}" destId="{194CDCD7-F5DA-3F43-83CA-BB4DD854F6D9}" srcOrd="1" destOrd="0" presId="urn:microsoft.com/office/officeart/2005/8/layout/radial1"/>
    <dgm:cxn modelId="{48853B63-E72C-0645-8BF7-8680B47F7463}" type="presOf" srcId="{8D17EDFD-F0AF-CE41-9230-CAC1153DCA27}" destId="{475305EB-779C-CA46-B35F-9E6C8DDB1144}" srcOrd="1" destOrd="0" presId="urn:microsoft.com/office/officeart/2005/8/layout/radial1"/>
    <dgm:cxn modelId="{85C2F733-70C6-0448-B3F9-972C8778A35F}" srcId="{2580C380-2A10-8D4D-832A-44B8BC1181ED}" destId="{7E170954-8998-3C47-B7F5-90F8116EA7DF}" srcOrd="5" destOrd="0" parTransId="{E19751DA-467F-EF45-9E0E-550173F1B269}" sibTransId="{FBE5138B-DB09-8041-83EC-74AF235F966C}"/>
    <dgm:cxn modelId="{6C0A7FF6-5B06-D846-A25D-C7CD834D5280}" srcId="{2580C380-2A10-8D4D-832A-44B8BC1181ED}" destId="{11A4F40E-32D5-6643-990D-21AE40C30DCA}" srcOrd="7" destOrd="0" parTransId="{A1D52E2A-3DBA-F941-B2BD-4042946DE91E}" sibTransId="{DC8187A8-3B43-9441-8214-864E417AEB29}"/>
    <dgm:cxn modelId="{C07CAC4A-84BF-624C-83CF-0F03D23A6F49}" type="presOf" srcId="{2580C380-2A10-8D4D-832A-44B8BC1181ED}" destId="{A915650A-C2FF-7144-B84B-FFA34F8ADCFF}" srcOrd="0" destOrd="0" presId="urn:microsoft.com/office/officeart/2005/8/layout/radial1"/>
    <dgm:cxn modelId="{18675A7D-1B27-BF4F-8199-BF209DAB8435}" type="presOf" srcId="{7E170954-8998-3C47-B7F5-90F8116EA7DF}" destId="{E4669327-64AC-6D48-8EBC-65C5E908C686}" srcOrd="0" destOrd="0" presId="urn:microsoft.com/office/officeart/2005/8/layout/radial1"/>
    <dgm:cxn modelId="{6517B2C5-4093-FC4D-8F01-11250606FC5A}" type="presOf" srcId="{845FCD77-C4BC-8342-A53D-E2BAEA985F49}" destId="{0DBC5CC3-16C9-D443-8C4C-47D16A3E0FDB}" srcOrd="0" destOrd="0" presId="urn:microsoft.com/office/officeart/2005/8/layout/radial1"/>
    <dgm:cxn modelId="{49614292-CA70-E74F-85EB-5BDA820B61FC}" srcId="{2580C380-2A10-8D4D-832A-44B8BC1181ED}" destId="{E7F9BDF7-5BD4-5342-B778-1FB84FAE5345}" srcOrd="3" destOrd="0" parTransId="{8D17EDFD-F0AF-CE41-9230-CAC1153DCA27}" sibTransId="{A31B3BF9-1071-134A-BE2F-A817DEEE55D3}"/>
    <dgm:cxn modelId="{F0AC289C-79F0-644F-8730-0226ACD541B5}" type="presOf" srcId="{9D3C5EAF-06C5-DB45-AC67-24B6AF2A34ED}" destId="{407D1D6B-0240-9A49-BEBA-BCF82367F55A}" srcOrd="0" destOrd="0" presId="urn:microsoft.com/office/officeart/2005/8/layout/radial1"/>
    <dgm:cxn modelId="{D0986B05-3BCF-AE42-92A8-70F5F5105776}" type="presOf" srcId="{678DDF64-1265-F543-9220-7C949A0AEB7A}" destId="{2B3073E1-1DEE-3444-9E7F-DE3272394C41}" srcOrd="0" destOrd="0" presId="urn:microsoft.com/office/officeart/2005/8/layout/radial1"/>
    <dgm:cxn modelId="{48C484BF-C4A6-074D-BEFF-E1709B94E7EA}" type="presOf" srcId="{1F623994-76E0-C04F-A77A-8F9A5E352DD3}" destId="{132EB18C-A729-F242-BDB5-AC2E5070394C}" srcOrd="0" destOrd="0" presId="urn:microsoft.com/office/officeart/2005/8/layout/radial1"/>
    <dgm:cxn modelId="{14B2FFAF-43FA-BA4F-9DB6-25F2424E4D3D}" type="presOf" srcId="{FBCE40D3-BBC2-814A-87D0-3747F70B8574}" destId="{F6488EF5-70B8-E341-A6B5-A224D2834A60}" srcOrd="0" destOrd="0" presId="urn:microsoft.com/office/officeart/2005/8/layout/radial1"/>
    <dgm:cxn modelId="{37CBA09A-A6B2-5E46-AED3-D1FADF6AB0E5}" type="presOf" srcId="{C83752FB-2693-4743-8A0F-D130C71EBCA9}" destId="{F49563C3-E07C-C845-BCC0-3C46575962C0}" srcOrd="0" destOrd="0" presId="urn:microsoft.com/office/officeart/2005/8/layout/radial1"/>
    <dgm:cxn modelId="{1FD0E416-53C4-F84F-B440-943FDF696D23}" type="presOf" srcId="{678DDF64-1265-F543-9220-7C949A0AEB7A}" destId="{4F03997A-E988-5A4A-BA0E-5D8B283F3E53}" srcOrd="1" destOrd="0" presId="urn:microsoft.com/office/officeart/2005/8/layout/radial1"/>
    <dgm:cxn modelId="{BF6A8B6A-35F4-C84F-9C3B-F8BAFB0AC655}" srcId="{2580C380-2A10-8D4D-832A-44B8BC1181ED}" destId="{845FCD77-C4BC-8342-A53D-E2BAEA985F49}" srcOrd="1" destOrd="0" parTransId="{C83752FB-2693-4743-8A0F-D130C71EBCA9}" sibTransId="{5F68F827-7921-2A49-87AE-BDC32122D088}"/>
    <dgm:cxn modelId="{2F1F457F-AFE5-A74D-A97B-8BD35E724A4F}" srcId="{9D3C5EAF-06C5-DB45-AC67-24B6AF2A34ED}" destId="{2580C380-2A10-8D4D-832A-44B8BC1181ED}" srcOrd="0" destOrd="0" parTransId="{D63D330C-EF46-6840-A39D-AE1A04B74C89}" sibTransId="{FECB74B2-312C-BA46-91A4-B145C28CBAC9}"/>
    <dgm:cxn modelId="{FAD3850E-1399-B44E-B517-0BD7B41CD628}" srcId="{2580C380-2A10-8D4D-832A-44B8BC1181ED}" destId="{35EEC25C-1AB4-D44A-928F-3128279A5727}" srcOrd="6" destOrd="0" parTransId="{678DDF64-1265-F543-9220-7C949A0AEB7A}" sibTransId="{0A9D984C-3AC0-EA4D-85E5-D9E4C75DA4F0}"/>
    <dgm:cxn modelId="{F093FEC8-C22A-3A46-A70C-3D86346E2894}" type="presOf" srcId="{AB5CA625-30F4-5644-AAD8-DAFCCC5257C4}" destId="{CF9C26D0-3A05-3546-8159-E0E984C830E0}" srcOrd="0" destOrd="0" presId="urn:microsoft.com/office/officeart/2005/8/layout/radial1"/>
    <dgm:cxn modelId="{4B051DDB-73DA-E24F-B4AF-04B95BB539E1}" srcId="{2580C380-2A10-8D4D-832A-44B8BC1181ED}" destId="{1D5356FE-344C-6D42-B368-8AAE7F8E238F}" srcOrd="4" destOrd="0" parTransId="{FBCE40D3-BBC2-814A-87D0-3747F70B8574}" sibTransId="{FCF63C6F-5164-354A-A80F-1DD227A10DC4}"/>
    <dgm:cxn modelId="{240EA87D-7ADA-9E44-A5C5-40E5F884A1EF}" type="presOf" srcId="{1D5356FE-344C-6D42-B368-8AAE7F8E238F}" destId="{C19395CD-429E-7344-819D-8566A8D5D5D9}" srcOrd="0" destOrd="0" presId="urn:microsoft.com/office/officeart/2005/8/layout/radial1"/>
    <dgm:cxn modelId="{F9000CB0-F0DB-C94F-80B1-C697D208752A}" type="presOf" srcId="{37B4B327-4EAB-7E41-BE50-40E7DD36FE48}" destId="{E43A65A8-4BC5-3944-B49D-9BAB7CD4C554}" srcOrd="1" destOrd="0" presId="urn:microsoft.com/office/officeart/2005/8/layout/radial1"/>
    <dgm:cxn modelId="{FB5D1DD8-27A7-D344-A0AD-DF1F60B3B513}" type="presOf" srcId="{E19751DA-467F-EF45-9E0E-550173F1B269}" destId="{D96FBF84-7570-1341-B8B2-E4F1ABFC72ED}" srcOrd="0" destOrd="0" presId="urn:microsoft.com/office/officeart/2005/8/layout/radial1"/>
    <dgm:cxn modelId="{6C9F3B69-FAAB-154D-9276-3A862488AD5A}" srcId="{2580C380-2A10-8D4D-832A-44B8BC1181ED}" destId="{ED81740A-3AB1-6745-9CEE-0F00E08AE293}" srcOrd="2" destOrd="0" parTransId="{37B4B327-4EAB-7E41-BE50-40E7DD36FE48}" sibTransId="{60B4DB0A-6D55-8041-8098-CC1D8AD53EB9}"/>
    <dgm:cxn modelId="{B0B39071-0DED-E34E-902A-A27D8CA55C64}" type="presOf" srcId="{37B4B327-4EAB-7E41-BE50-40E7DD36FE48}" destId="{6045DC0C-4FFA-1E47-8626-05CAFCDA886A}" srcOrd="0" destOrd="0" presId="urn:microsoft.com/office/officeart/2005/8/layout/radial1"/>
    <dgm:cxn modelId="{8096D9F1-5BE1-054E-A630-744B1EBEE283}" type="presOf" srcId="{8D17EDFD-F0AF-CE41-9230-CAC1153DCA27}" destId="{CF54678F-D21C-564B-A2AF-7A350C1589AE}" srcOrd="0" destOrd="0" presId="urn:microsoft.com/office/officeart/2005/8/layout/radial1"/>
    <dgm:cxn modelId="{3879CEF4-241D-C24D-9B25-F8BDAEA0C900}" type="presOf" srcId="{A1D52E2A-3DBA-F941-B2BD-4042946DE91E}" destId="{130DFEDA-653C-EE40-8A72-D499CCF4A5E0}" srcOrd="0" destOrd="0" presId="urn:microsoft.com/office/officeart/2005/8/layout/radial1"/>
    <dgm:cxn modelId="{CF95CC27-5027-0047-82E7-6DB195DC1EA2}" srcId="{2580C380-2A10-8D4D-832A-44B8BC1181ED}" destId="{FA309B50-D186-304B-8FD5-8F5473CD4717}" srcOrd="0" destOrd="0" parTransId="{AB5CA625-30F4-5644-AAD8-DAFCCC5257C4}" sibTransId="{59AEF2DE-DFBE-A440-8DE4-2F761EFCC116}"/>
    <dgm:cxn modelId="{E4AFAD0F-980C-0041-A70B-B79D135465B6}" type="presParOf" srcId="{407D1D6B-0240-9A49-BEBA-BCF82367F55A}" destId="{A915650A-C2FF-7144-B84B-FFA34F8ADCFF}" srcOrd="0" destOrd="0" presId="urn:microsoft.com/office/officeart/2005/8/layout/radial1"/>
    <dgm:cxn modelId="{171A67B9-C7CF-E041-898E-9E39D1467340}" type="presParOf" srcId="{407D1D6B-0240-9A49-BEBA-BCF82367F55A}" destId="{CF9C26D0-3A05-3546-8159-E0E984C830E0}" srcOrd="1" destOrd="0" presId="urn:microsoft.com/office/officeart/2005/8/layout/radial1"/>
    <dgm:cxn modelId="{422974AA-118F-8144-9768-DB834692B9E3}" type="presParOf" srcId="{CF9C26D0-3A05-3546-8159-E0E984C830E0}" destId="{A1694685-3E78-9546-BC2D-14CF203270FC}" srcOrd="0" destOrd="0" presId="urn:microsoft.com/office/officeart/2005/8/layout/radial1"/>
    <dgm:cxn modelId="{4C8BC6C5-B891-044F-B49F-262CD1C960F2}" type="presParOf" srcId="{407D1D6B-0240-9A49-BEBA-BCF82367F55A}" destId="{FA7480D2-6F22-2142-A4BC-085D744D8E2D}" srcOrd="2" destOrd="0" presId="urn:microsoft.com/office/officeart/2005/8/layout/radial1"/>
    <dgm:cxn modelId="{21E27AE1-D7B1-E340-A4B1-28E5E53097B2}" type="presParOf" srcId="{407D1D6B-0240-9A49-BEBA-BCF82367F55A}" destId="{F49563C3-E07C-C845-BCC0-3C46575962C0}" srcOrd="3" destOrd="0" presId="urn:microsoft.com/office/officeart/2005/8/layout/radial1"/>
    <dgm:cxn modelId="{27D42F3E-7EFF-B448-906F-0077CC39AED2}" type="presParOf" srcId="{F49563C3-E07C-C845-BCC0-3C46575962C0}" destId="{A636705B-7E44-114B-A841-178EC78C8964}" srcOrd="0" destOrd="0" presId="urn:microsoft.com/office/officeart/2005/8/layout/radial1"/>
    <dgm:cxn modelId="{79C7FBE5-8313-5448-ACDB-D3DB91C09F62}" type="presParOf" srcId="{407D1D6B-0240-9A49-BEBA-BCF82367F55A}" destId="{0DBC5CC3-16C9-D443-8C4C-47D16A3E0FDB}" srcOrd="4" destOrd="0" presId="urn:microsoft.com/office/officeart/2005/8/layout/radial1"/>
    <dgm:cxn modelId="{B463AC86-8023-4846-A996-6550C0DA197E}" type="presParOf" srcId="{407D1D6B-0240-9A49-BEBA-BCF82367F55A}" destId="{6045DC0C-4FFA-1E47-8626-05CAFCDA886A}" srcOrd="5" destOrd="0" presId="urn:microsoft.com/office/officeart/2005/8/layout/radial1"/>
    <dgm:cxn modelId="{FBF0BDAD-552A-E046-8C3B-84EDC6001DF6}" type="presParOf" srcId="{6045DC0C-4FFA-1E47-8626-05CAFCDA886A}" destId="{E43A65A8-4BC5-3944-B49D-9BAB7CD4C554}" srcOrd="0" destOrd="0" presId="urn:microsoft.com/office/officeart/2005/8/layout/radial1"/>
    <dgm:cxn modelId="{940EDBCD-4D99-4942-B7F9-022E5154BD53}" type="presParOf" srcId="{407D1D6B-0240-9A49-BEBA-BCF82367F55A}" destId="{0E353EA5-F4AB-D94C-9B6C-8BA03F30A12B}" srcOrd="6" destOrd="0" presId="urn:microsoft.com/office/officeart/2005/8/layout/radial1"/>
    <dgm:cxn modelId="{99896254-5230-7644-B8FF-3C325DBA03D5}" type="presParOf" srcId="{407D1D6B-0240-9A49-BEBA-BCF82367F55A}" destId="{CF54678F-D21C-564B-A2AF-7A350C1589AE}" srcOrd="7" destOrd="0" presId="urn:microsoft.com/office/officeart/2005/8/layout/radial1"/>
    <dgm:cxn modelId="{EBB0115C-E213-0E4B-8166-E9AA684B041C}" type="presParOf" srcId="{CF54678F-D21C-564B-A2AF-7A350C1589AE}" destId="{475305EB-779C-CA46-B35F-9E6C8DDB1144}" srcOrd="0" destOrd="0" presId="urn:microsoft.com/office/officeart/2005/8/layout/radial1"/>
    <dgm:cxn modelId="{327DB274-BC5F-6B4D-89F0-DD3955197DB1}" type="presParOf" srcId="{407D1D6B-0240-9A49-BEBA-BCF82367F55A}" destId="{457CB181-287E-DA41-9D8F-1DB11683E063}" srcOrd="8" destOrd="0" presId="urn:microsoft.com/office/officeart/2005/8/layout/radial1"/>
    <dgm:cxn modelId="{4CCF619D-C227-FB4D-B672-B2772CF5D356}" type="presParOf" srcId="{407D1D6B-0240-9A49-BEBA-BCF82367F55A}" destId="{F6488EF5-70B8-E341-A6B5-A224D2834A60}" srcOrd="9" destOrd="0" presId="urn:microsoft.com/office/officeart/2005/8/layout/radial1"/>
    <dgm:cxn modelId="{C26A1589-5496-2247-B4DF-3C3A70668D59}" type="presParOf" srcId="{F6488EF5-70B8-E341-A6B5-A224D2834A60}" destId="{20C2F0D5-4128-464B-B9EC-FBCE4C38764D}" srcOrd="0" destOrd="0" presId="urn:microsoft.com/office/officeart/2005/8/layout/radial1"/>
    <dgm:cxn modelId="{61ADCF72-3649-8542-A131-66BEB9B50148}" type="presParOf" srcId="{407D1D6B-0240-9A49-BEBA-BCF82367F55A}" destId="{C19395CD-429E-7344-819D-8566A8D5D5D9}" srcOrd="10" destOrd="0" presId="urn:microsoft.com/office/officeart/2005/8/layout/radial1"/>
    <dgm:cxn modelId="{44A78EC5-7147-7D4B-893E-8AC9C13FA551}" type="presParOf" srcId="{407D1D6B-0240-9A49-BEBA-BCF82367F55A}" destId="{D96FBF84-7570-1341-B8B2-E4F1ABFC72ED}" srcOrd="11" destOrd="0" presId="urn:microsoft.com/office/officeart/2005/8/layout/radial1"/>
    <dgm:cxn modelId="{7FFC9077-1A97-4743-8C9D-254AF74EA29B}" type="presParOf" srcId="{D96FBF84-7570-1341-B8B2-E4F1ABFC72ED}" destId="{194CDCD7-F5DA-3F43-83CA-BB4DD854F6D9}" srcOrd="0" destOrd="0" presId="urn:microsoft.com/office/officeart/2005/8/layout/radial1"/>
    <dgm:cxn modelId="{42CE8001-E6C7-F84B-A203-BBDE42A4CE00}" type="presParOf" srcId="{407D1D6B-0240-9A49-BEBA-BCF82367F55A}" destId="{E4669327-64AC-6D48-8EBC-65C5E908C686}" srcOrd="12" destOrd="0" presId="urn:microsoft.com/office/officeart/2005/8/layout/radial1"/>
    <dgm:cxn modelId="{66F2C95C-752B-C143-9E81-7102725F300F}" type="presParOf" srcId="{407D1D6B-0240-9A49-BEBA-BCF82367F55A}" destId="{2B3073E1-1DEE-3444-9E7F-DE3272394C41}" srcOrd="13" destOrd="0" presId="urn:microsoft.com/office/officeart/2005/8/layout/radial1"/>
    <dgm:cxn modelId="{3C7AC0D7-4535-B34E-81BF-436646D13366}" type="presParOf" srcId="{2B3073E1-1DEE-3444-9E7F-DE3272394C41}" destId="{4F03997A-E988-5A4A-BA0E-5D8B283F3E53}" srcOrd="0" destOrd="0" presId="urn:microsoft.com/office/officeart/2005/8/layout/radial1"/>
    <dgm:cxn modelId="{877DF766-D6F3-394E-A693-676D97808732}" type="presParOf" srcId="{407D1D6B-0240-9A49-BEBA-BCF82367F55A}" destId="{B8B6795F-A1A7-464F-A732-088B5B043CCC}" srcOrd="14" destOrd="0" presId="urn:microsoft.com/office/officeart/2005/8/layout/radial1"/>
    <dgm:cxn modelId="{84C39A73-6AC1-0743-836B-6E591CFA6B30}" type="presParOf" srcId="{407D1D6B-0240-9A49-BEBA-BCF82367F55A}" destId="{130DFEDA-653C-EE40-8A72-D499CCF4A5E0}" srcOrd="15" destOrd="0" presId="urn:microsoft.com/office/officeart/2005/8/layout/radial1"/>
    <dgm:cxn modelId="{46CEBA10-FBCB-C84D-915B-A7E30C1C0831}" type="presParOf" srcId="{130DFEDA-653C-EE40-8A72-D499CCF4A5E0}" destId="{86CD5DE3-3EDB-FE46-9FE5-A33281274642}" srcOrd="0" destOrd="0" presId="urn:microsoft.com/office/officeart/2005/8/layout/radial1"/>
    <dgm:cxn modelId="{926A0195-D740-B546-B57D-DEBBC9B9BF5C}" type="presParOf" srcId="{407D1D6B-0240-9A49-BEBA-BCF82367F55A}" destId="{3EA373A9-DC82-FC43-9DB0-8D52EAD88833}" srcOrd="16" destOrd="0" presId="urn:microsoft.com/office/officeart/2005/8/layout/radial1"/>
    <dgm:cxn modelId="{C5730DD2-2409-9743-B052-42EE91F42118}" type="presParOf" srcId="{407D1D6B-0240-9A49-BEBA-BCF82367F55A}" destId="{132EB18C-A729-F242-BDB5-AC2E5070394C}" srcOrd="17" destOrd="0" presId="urn:microsoft.com/office/officeart/2005/8/layout/radial1"/>
    <dgm:cxn modelId="{6768ADA6-E0EC-9C45-AFC6-B6CA3D615CE3}" type="presParOf" srcId="{132EB18C-A729-F242-BDB5-AC2E5070394C}" destId="{32A38985-00A3-3A4D-94BB-1980E013D669}" srcOrd="0" destOrd="0" presId="urn:microsoft.com/office/officeart/2005/8/layout/radial1"/>
    <dgm:cxn modelId="{6508F111-39DE-1649-B211-1418F147CDF0}" type="presParOf" srcId="{407D1D6B-0240-9A49-BEBA-BCF82367F55A}" destId="{EA8BD456-28CE-BB40-8E75-C3712802C3F0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A3D6124-06B4-B24A-9AC3-513D7B873934}" type="doc">
      <dgm:prSet loTypeId="urn:microsoft.com/office/officeart/2005/8/layout/radial4" loCatId="" qsTypeId="urn:microsoft.com/office/officeart/2005/8/quickstyle/simple5" qsCatId="simple" csTypeId="urn:microsoft.com/office/officeart/2005/8/colors/colorful1#9" csCatId="colorful" phldr="1"/>
      <dgm:spPr/>
      <dgm:t>
        <a:bodyPr/>
        <a:lstStyle/>
        <a:p>
          <a:endParaRPr lang="es-ES"/>
        </a:p>
      </dgm:t>
    </dgm:pt>
    <dgm:pt modelId="{FDDAA429-B6D4-5B43-9697-A0A7690AB141}">
      <dgm:prSet phldrT="[Texto]"/>
      <dgm:spPr/>
      <dgm:t>
        <a:bodyPr/>
        <a:lstStyle/>
        <a:p>
          <a:r>
            <a:rPr lang="es-ES" dirty="0"/>
            <a:t>Coordinación de las autoridades.</a:t>
          </a:r>
        </a:p>
      </dgm:t>
    </dgm:pt>
    <dgm:pt modelId="{9FC0648D-476F-5E48-8E60-154996F157D5}" type="parTrans" cxnId="{68714231-E6C2-C34A-9B6B-F5A930C5190D}">
      <dgm:prSet/>
      <dgm:spPr/>
      <dgm:t>
        <a:bodyPr/>
        <a:lstStyle/>
        <a:p>
          <a:endParaRPr lang="es-ES"/>
        </a:p>
      </dgm:t>
    </dgm:pt>
    <dgm:pt modelId="{25B5DD0D-98A4-994D-A2F0-90CB9C884209}" type="sibTrans" cxnId="{68714231-E6C2-C34A-9B6B-F5A930C5190D}">
      <dgm:prSet/>
      <dgm:spPr/>
      <dgm:t>
        <a:bodyPr/>
        <a:lstStyle/>
        <a:p>
          <a:endParaRPr lang="es-ES"/>
        </a:p>
      </dgm:t>
    </dgm:pt>
    <dgm:pt modelId="{600CED5E-9AAA-E544-A24A-98D6D0D8C495}">
      <dgm:prSet phldrT="[Texto]"/>
      <dgm:spPr/>
      <dgm:t>
        <a:bodyPr/>
        <a:lstStyle/>
        <a:p>
          <a:r>
            <a:rPr lang="es-ES" dirty="0"/>
            <a:t>Municipal </a:t>
          </a:r>
        </a:p>
      </dgm:t>
    </dgm:pt>
    <dgm:pt modelId="{3F1A626E-2CED-5348-85D5-A7FDF45B516D}" type="parTrans" cxnId="{910565C6-E30F-8042-A539-864001E6FDEA}">
      <dgm:prSet/>
      <dgm:spPr/>
      <dgm:t>
        <a:bodyPr/>
        <a:lstStyle/>
        <a:p>
          <a:endParaRPr lang="es-ES"/>
        </a:p>
      </dgm:t>
    </dgm:pt>
    <dgm:pt modelId="{684BEBE5-8B3F-2042-9736-753BB06AC828}" type="sibTrans" cxnId="{910565C6-E30F-8042-A539-864001E6FDEA}">
      <dgm:prSet/>
      <dgm:spPr/>
      <dgm:t>
        <a:bodyPr/>
        <a:lstStyle/>
        <a:p>
          <a:endParaRPr lang="es-ES"/>
        </a:p>
      </dgm:t>
    </dgm:pt>
    <dgm:pt modelId="{5D324A54-7EC5-B043-BA65-E43829FC70A2}">
      <dgm:prSet phldrT="[Texto]"/>
      <dgm:spPr/>
      <dgm:t>
        <a:bodyPr/>
        <a:lstStyle/>
        <a:p>
          <a:r>
            <a:rPr lang="es-ES" dirty="0"/>
            <a:t>Estatal </a:t>
          </a:r>
        </a:p>
      </dgm:t>
    </dgm:pt>
    <dgm:pt modelId="{A5411037-BF0A-FD44-A499-595620556A68}" type="parTrans" cxnId="{D1430A64-E755-5F40-BC36-976339485FF7}">
      <dgm:prSet/>
      <dgm:spPr/>
      <dgm:t>
        <a:bodyPr/>
        <a:lstStyle/>
        <a:p>
          <a:endParaRPr lang="es-ES"/>
        </a:p>
      </dgm:t>
    </dgm:pt>
    <dgm:pt modelId="{C87904EF-3870-F543-8261-C29EDD63E9A0}" type="sibTrans" cxnId="{D1430A64-E755-5F40-BC36-976339485FF7}">
      <dgm:prSet/>
      <dgm:spPr/>
      <dgm:t>
        <a:bodyPr/>
        <a:lstStyle/>
        <a:p>
          <a:endParaRPr lang="es-ES"/>
        </a:p>
      </dgm:t>
    </dgm:pt>
    <dgm:pt modelId="{93318B61-52E9-BC40-B6F0-0FD328E261D8}">
      <dgm:prSet phldrT="[Texto]"/>
      <dgm:spPr/>
      <dgm:t>
        <a:bodyPr/>
        <a:lstStyle/>
        <a:p>
          <a:r>
            <a:rPr lang="es-ES" dirty="0"/>
            <a:t>Federal.</a:t>
          </a:r>
        </a:p>
      </dgm:t>
    </dgm:pt>
    <dgm:pt modelId="{424EAD52-D20A-9A4A-92C0-D3BB3F542FC8}" type="parTrans" cxnId="{E910BECD-9F94-5943-879D-ACDADC008AD5}">
      <dgm:prSet/>
      <dgm:spPr/>
      <dgm:t>
        <a:bodyPr/>
        <a:lstStyle/>
        <a:p>
          <a:endParaRPr lang="es-ES"/>
        </a:p>
      </dgm:t>
    </dgm:pt>
    <dgm:pt modelId="{E5278B60-C211-1845-8415-D79A395DCDE2}" type="sibTrans" cxnId="{E910BECD-9F94-5943-879D-ACDADC008AD5}">
      <dgm:prSet/>
      <dgm:spPr/>
      <dgm:t>
        <a:bodyPr/>
        <a:lstStyle/>
        <a:p>
          <a:endParaRPr lang="es-ES"/>
        </a:p>
      </dgm:t>
    </dgm:pt>
    <dgm:pt modelId="{36CBAF7F-D023-B449-8E38-CAC8C2F45E80}" type="pres">
      <dgm:prSet presAssocID="{EA3D6124-06B4-B24A-9AC3-513D7B87393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BCC47BF1-3DEE-F142-81DD-0CF6B70522A1}" type="pres">
      <dgm:prSet presAssocID="{FDDAA429-B6D4-5B43-9697-A0A7690AB141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B8768DB8-3EA4-9D4C-9201-1639851709F3}" type="pres">
      <dgm:prSet presAssocID="{3F1A626E-2CED-5348-85D5-A7FDF45B516D}" presName="parTrans" presStyleLbl="bgSibTrans2D1" presStyleIdx="0" presStyleCnt="3"/>
      <dgm:spPr/>
      <dgm:t>
        <a:bodyPr/>
        <a:lstStyle/>
        <a:p>
          <a:endParaRPr lang="es-ES_tradnl"/>
        </a:p>
      </dgm:t>
    </dgm:pt>
    <dgm:pt modelId="{C4AED6CF-BE63-584D-8E09-04A3874A0AF5}" type="pres">
      <dgm:prSet presAssocID="{600CED5E-9AAA-E544-A24A-98D6D0D8C4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BADF4B3-BFD6-4440-A606-25EB226C3239}" type="pres">
      <dgm:prSet presAssocID="{A5411037-BF0A-FD44-A499-595620556A68}" presName="parTrans" presStyleLbl="bgSibTrans2D1" presStyleIdx="1" presStyleCnt="3"/>
      <dgm:spPr/>
      <dgm:t>
        <a:bodyPr/>
        <a:lstStyle/>
        <a:p>
          <a:endParaRPr lang="es-ES_tradnl"/>
        </a:p>
      </dgm:t>
    </dgm:pt>
    <dgm:pt modelId="{931AF650-B3E4-0343-9E8C-C6D6836FDCD7}" type="pres">
      <dgm:prSet presAssocID="{5D324A54-7EC5-B043-BA65-E43829FC70A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FA86298-ACD4-4F44-A427-F36F5C376861}" type="pres">
      <dgm:prSet presAssocID="{424EAD52-D20A-9A4A-92C0-D3BB3F542FC8}" presName="parTrans" presStyleLbl="bgSibTrans2D1" presStyleIdx="2" presStyleCnt="3"/>
      <dgm:spPr/>
      <dgm:t>
        <a:bodyPr/>
        <a:lstStyle/>
        <a:p>
          <a:endParaRPr lang="es-ES_tradnl"/>
        </a:p>
      </dgm:t>
    </dgm:pt>
    <dgm:pt modelId="{80E2B161-ADEF-674F-82CB-1F34C4D8164B}" type="pres">
      <dgm:prSet presAssocID="{93318B61-52E9-BC40-B6F0-0FD328E261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38C160DB-3774-F647-9FB5-7FB41FF3953C}" type="presOf" srcId="{424EAD52-D20A-9A4A-92C0-D3BB3F542FC8}" destId="{7FA86298-ACD4-4F44-A427-F36F5C376861}" srcOrd="0" destOrd="0" presId="urn:microsoft.com/office/officeart/2005/8/layout/radial4"/>
    <dgm:cxn modelId="{43B157EE-B9EE-DC4E-BC12-D4997F502886}" type="presOf" srcId="{93318B61-52E9-BC40-B6F0-0FD328E261D8}" destId="{80E2B161-ADEF-674F-82CB-1F34C4D8164B}" srcOrd="0" destOrd="0" presId="urn:microsoft.com/office/officeart/2005/8/layout/radial4"/>
    <dgm:cxn modelId="{7DDCDC44-DA69-B24A-87EF-42F275EDAE70}" type="presOf" srcId="{3F1A626E-2CED-5348-85D5-A7FDF45B516D}" destId="{B8768DB8-3EA4-9D4C-9201-1639851709F3}" srcOrd="0" destOrd="0" presId="urn:microsoft.com/office/officeart/2005/8/layout/radial4"/>
    <dgm:cxn modelId="{3306A4F0-465A-4C43-A184-6693C25DE6B0}" type="presOf" srcId="{A5411037-BF0A-FD44-A499-595620556A68}" destId="{8BADF4B3-BFD6-4440-A606-25EB226C3239}" srcOrd="0" destOrd="0" presId="urn:microsoft.com/office/officeart/2005/8/layout/radial4"/>
    <dgm:cxn modelId="{68714231-E6C2-C34A-9B6B-F5A930C5190D}" srcId="{EA3D6124-06B4-B24A-9AC3-513D7B873934}" destId="{FDDAA429-B6D4-5B43-9697-A0A7690AB141}" srcOrd="0" destOrd="0" parTransId="{9FC0648D-476F-5E48-8E60-154996F157D5}" sibTransId="{25B5DD0D-98A4-994D-A2F0-90CB9C884209}"/>
    <dgm:cxn modelId="{A18B2594-C1A6-6543-AF22-E5A0A9AFC473}" type="presOf" srcId="{5D324A54-7EC5-B043-BA65-E43829FC70A2}" destId="{931AF650-B3E4-0343-9E8C-C6D6836FDCD7}" srcOrd="0" destOrd="0" presId="urn:microsoft.com/office/officeart/2005/8/layout/radial4"/>
    <dgm:cxn modelId="{D1430A64-E755-5F40-BC36-976339485FF7}" srcId="{FDDAA429-B6D4-5B43-9697-A0A7690AB141}" destId="{5D324A54-7EC5-B043-BA65-E43829FC70A2}" srcOrd="1" destOrd="0" parTransId="{A5411037-BF0A-FD44-A499-595620556A68}" sibTransId="{C87904EF-3870-F543-8261-C29EDD63E9A0}"/>
    <dgm:cxn modelId="{02B874FA-6A25-3C4B-933B-1C172A0C7471}" type="presOf" srcId="{600CED5E-9AAA-E544-A24A-98D6D0D8C495}" destId="{C4AED6CF-BE63-584D-8E09-04A3874A0AF5}" srcOrd="0" destOrd="0" presId="urn:microsoft.com/office/officeart/2005/8/layout/radial4"/>
    <dgm:cxn modelId="{40B2FBB9-59D3-B248-A86E-E304388C0AEF}" type="presOf" srcId="{FDDAA429-B6D4-5B43-9697-A0A7690AB141}" destId="{BCC47BF1-3DEE-F142-81DD-0CF6B70522A1}" srcOrd="0" destOrd="0" presId="urn:microsoft.com/office/officeart/2005/8/layout/radial4"/>
    <dgm:cxn modelId="{910565C6-E30F-8042-A539-864001E6FDEA}" srcId="{FDDAA429-B6D4-5B43-9697-A0A7690AB141}" destId="{600CED5E-9AAA-E544-A24A-98D6D0D8C495}" srcOrd="0" destOrd="0" parTransId="{3F1A626E-2CED-5348-85D5-A7FDF45B516D}" sibTransId="{684BEBE5-8B3F-2042-9736-753BB06AC828}"/>
    <dgm:cxn modelId="{0008EBD7-35EE-AC4A-8EE9-0B2522D72EC0}" type="presOf" srcId="{EA3D6124-06B4-B24A-9AC3-513D7B873934}" destId="{36CBAF7F-D023-B449-8E38-CAC8C2F45E80}" srcOrd="0" destOrd="0" presId="urn:microsoft.com/office/officeart/2005/8/layout/radial4"/>
    <dgm:cxn modelId="{E910BECD-9F94-5943-879D-ACDADC008AD5}" srcId="{FDDAA429-B6D4-5B43-9697-A0A7690AB141}" destId="{93318B61-52E9-BC40-B6F0-0FD328E261D8}" srcOrd="2" destOrd="0" parTransId="{424EAD52-D20A-9A4A-92C0-D3BB3F542FC8}" sibTransId="{E5278B60-C211-1845-8415-D79A395DCDE2}"/>
    <dgm:cxn modelId="{C196BD80-85A4-1645-8A98-7C2927D33EBC}" type="presParOf" srcId="{36CBAF7F-D023-B449-8E38-CAC8C2F45E80}" destId="{BCC47BF1-3DEE-F142-81DD-0CF6B70522A1}" srcOrd="0" destOrd="0" presId="urn:microsoft.com/office/officeart/2005/8/layout/radial4"/>
    <dgm:cxn modelId="{0189B0C9-6E9F-664E-B9F1-9565ECC8BFE3}" type="presParOf" srcId="{36CBAF7F-D023-B449-8E38-CAC8C2F45E80}" destId="{B8768DB8-3EA4-9D4C-9201-1639851709F3}" srcOrd="1" destOrd="0" presId="urn:microsoft.com/office/officeart/2005/8/layout/radial4"/>
    <dgm:cxn modelId="{81E15B63-CC3F-9B4D-B06F-2D8A69F591F7}" type="presParOf" srcId="{36CBAF7F-D023-B449-8E38-CAC8C2F45E80}" destId="{C4AED6CF-BE63-584D-8E09-04A3874A0AF5}" srcOrd="2" destOrd="0" presId="urn:microsoft.com/office/officeart/2005/8/layout/radial4"/>
    <dgm:cxn modelId="{48630BD4-788E-8540-B0E5-6A13E0443AC9}" type="presParOf" srcId="{36CBAF7F-D023-B449-8E38-CAC8C2F45E80}" destId="{8BADF4B3-BFD6-4440-A606-25EB226C3239}" srcOrd="3" destOrd="0" presId="urn:microsoft.com/office/officeart/2005/8/layout/radial4"/>
    <dgm:cxn modelId="{59B1D67D-D24F-EE4A-A736-BEEC9F643F38}" type="presParOf" srcId="{36CBAF7F-D023-B449-8E38-CAC8C2F45E80}" destId="{931AF650-B3E4-0343-9E8C-C6D6836FDCD7}" srcOrd="4" destOrd="0" presId="urn:microsoft.com/office/officeart/2005/8/layout/radial4"/>
    <dgm:cxn modelId="{8ED2C9DD-78F8-E648-A738-96BD860CB516}" type="presParOf" srcId="{36CBAF7F-D023-B449-8E38-CAC8C2F45E80}" destId="{7FA86298-ACD4-4F44-A427-F36F5C376861}" srcOrd="5" destOrd="0" presId="urn:microsoft.com/office/officeart/2005/8/layout/radial4"/>
    <dgm:cxn modelId="{A93B32ED-E87B-4E42-9ED6-8842A4EBBD84}" type="presParOf" srcId="{36CBAF7F-D023-B449-8E38-CAC8C2F45E80}" destId="{80E2B161-ADEF-674F-82CB-1F34C4D8164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388455-8B36-B34C-A2E3-4585906253D5}">
      <dsp:nvSpPr>
        <dsp:cNvPr id="0" name=""/>
        <dsp:cNvSpPr/>
      </dsp:nvSpPr>
      <dsp:spPr>
        <a:xfrm>
          <a:off x="4419422" y="1863405"/>
          <a:ext cx="3319523" cy="12412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SISTEMA NACIONAL ANTICORRUPCIÓN.</a:t>
          </a:r>
          <a:endParaRPr lang="es-ES_tradnl" sz="1800" kern="1200" dirty="0"/>
        </a:p>
      </dsp:txBody>
      <dsp:txXfrm>
        <a:off x="4905555" y="2045178"/>
        <a:ext cx="2347257" cy="877680"/>
      </dsp:txXfrm>
    </dsp:sp>
    <dsp:sp modelId="{BF6F7A14-B1DF-5749-88F6-E3605058C4CD}">
      <dsp:nvSpPr>
        <dsp:cNvPr id="0" name=""/>
        <dsp:cNvSpPr/>
      </dsp:nvSpPr>
      <dsp:spPr>
        <a:xfrm rot="16200000">
          <a:off x="5769963" y="1545021"/>
          <a:ext cx="618442" cy="18325"/>
        </a:xfrm>
        <a:custGeom>
          <a:avLst/>
          <a:gdLst/>
          <a:ahLst/>
          <a:cxnLst/>
          <a:rect l="0" t="0" r="0" b="0"/>
          <a:pathLst>
            <a:path>
              <a:moveTo>
                <a:pt x="0" y="9162"/>
              </a:moveTo>
              <a:lnTo>
                <a:pt x="618442" y="91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063723" y="1538723"/>
        <a:ext cx="30922" cy="30922"/>
      </dsp:txXfrm>
    </dsp:sp>
    <dsp:sp modelId="{13780F0C-40A3-C440-970A-0694C5FF1BA1}">
      <dsp:nvSpPr>
        <dsp:cNvPr id="0" name=""/>
        <dsp:cNvSpPr/>
      </dsp:nvSpPr>
      <dsp:spPr>
        <a:xfrm>
          <a:off x="4882282" y="3736"/>
          <a:ext cx="2393804" cy="12412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Ley General de Responsabilidades Administrativas.</a:t>
          </a:r>
          <a:endParaRPr lang="es-ES_tradnl" sz="1600" kern="1200" dirty="0"/>
        </a:p>
      </dsp:txBody>
      <dsp:txXfrm>
        <a:off x="5232846" y="185509"/>
        <a:ext cx="1692676" cy="877680"/>
      </dsp:txXfrm>
    </dsp:sp>
    <dsp:sp modelId="{783A0340-01F7-184B-8F02-6606DBB86E7E}">
      <dsp:nvSpPr>
        <dsp:cNvPr id="0" name=""/>
        <dsp:cNvSpPr/>
      </dsp:nvSpPr>
      <dsp:spPr>
        <a:xfrm rot="20374185">
          <a:off x="7183817" y="1641597"/>
          <a:ext cx="2264630" cy="18325"/>
        </a:xfrm>
        <a:custGeom>
          <a:avLst/>
          <a:gdLst/>
          <a:ahLst/>
          <a:cxnLst/>
          <a:rect l="0" t="0" r="0" b="0"/>
          <a:pathLst>
            <a:path>
              <a:moveTo>
                <a:pt x="0" y="9162"/>
              </a:moveTo>
              <a:lnTo>
                <a:pt x="2264630" y="91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>
        <a:off x="8259517" y="1594144"/>
        <a:ext cx="113231" cy="113231"/>
      </dsp:txXfrm>
    </dsp:sp>
    <dsp:sp modelId="{2B6F297A-0E43-CF43-B609-A911A75BACA8}">
      <dsp:nvSpPr>
        <dsp:cNvPr id="0" name=""/>
        <dsp:cNvSpPr/>
      </dsp:nvSpPr>
      <dsp:spPr>
        <a:xfrm>
          <a:off x="9224532" y="309271"/>
          <a:ext cx="2053696" cy="124122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Ley Orgánica del Tribunal Federal de Justicia Administrativa.</a:t>
          </a:r>
          <a:endParaRPr lang="es-ES_tradnl" sz="1600" kern="1200" dirty="0"/>
        </a:p>
      </dsp:txBody>
      <dsp:txXfrm>
        <a:off x="9525289" y="491044"/>
        <a:ext cx="1452182" cy="877680"/>
      </dsp:txXfrm>
    </dsp:sp>
    <dsp:sp modelId="{3B683194-AD73-0C4F-A4E4-3C89D606FB6A}">
      <dsp:nvSpPr>
        <dsp:cNvPr id="0" name=""/>
        <dsp:cNvSpPr/>
      </dsp:nvSpPr>
      <dsp:spPr>
        <a:xfrm rot="400418">
          <a:off x="7658196" y="2746086"/>
          <a:ext cx="1478137" cy="18325"/>
        </a:xfrm>
        <a:custGeom>
          <a:avLst/>
          <a:gdLst/>
          <a:ahLst/>
          <a:cxnLst/>
          <a:rect l="0" t="0" r="0" b="0"/>
          <a:pathLst>
            <a:path>
              <a:moveTo>
                <a:pt x="0" y="9162"/>
              </a:moveTo>
              <a:lnTo>
                <a:pt x="1478137" y="91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8360311" y="2718295"/>
        <a:ext cx="73906" cy="73906"/>
      </dsp:txXfrm>
    </dsp:sp>
    <dsp:sp modelId="{CD48F75C-8B1B-3144-AF06-797EF7E736A8}">
      <dsp:nvSpPr>
        <dsp:cNvPr id="0" name=""/>
        <dsp:cNvSpPr/>
      </dsp:nvSpPr>
      <dsp:spPr>
        <a:xfrm>
          <a:off x="9109766" y="2344062"/>
          <a:ext cx="2154744" cy="124122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Ley Orgánica de la Administración Pública Federal.</a:t>
          </a:r>
          <a:endParaRPr lang="es-ES_tradnl" sz="1600" kern="1200" dirty="0"/>
        </a:p>
      </dsp:txBody>
      <dsp:txXfrm>
        <a:off x="9425321" y="2525835"/>
        <a:ext cx="1523634" cy="877680"/>
      </dsp:txXfrm>
    </dsp:sp>
    <dsp:sp modelId="{2DF3009F-EC3A-DE41-9BC6-EAE68D0665C5}">
      <dsp:nvSpPr>
        <dsp:cNvPr id="0" name=""/>
        <dsp:cNvSpPr/>
      </dsp:nvSpPr>
      <dsp:spPr>
        <a:xfrm rot="2592944">
          <a:off x="6582388" y="3330479"/>
          <a:ext cx="814879" cy="18325"/>
        </a:xfrm>
        <a:custGeom>
          <a:avLst/>
          <a:gdLst/>
          <a:ahLst/>
          <a:cxnLst/>
          <a:rect l="0" t="0" r="0" b="0"/>
          <a:pathLst>
            <a:path>
              <a:moveTo>
                <a:pt x="0" y="9162"/>
              </a:moveTo>
              <a:lnTo>
                <a:pt x="814879" y="91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969456" y="3319269"/>
        <a:ext cx="40743" cy="40743"/>
      </dsp:txXfrm>
    </dsp:sp>
    <dsp:sp modelId="{396EC837-226F-2A4B-8184-4EBC56327F99}">
      <dsp:nvSpPr>
        <dsp:cNvPr id="0" name=""/>
        <dsp:cNvSpPr/>
      </dsp:nvSpPr>
      <dsp:spPr>
        <a:xfrm>
          <a:off x="6657474" y="3542646"/>
          <a:ext cx="2417872" cy="124122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Ley General del Sistema Nacional Anticorrupción.</a:t>
          </a:r>
          <a:endParaRPr lang="es-ES_tradnl" sz="1600" kern="1200" dirty="0"/>
        </a:p>
      </dsp:txBody>
      <dsp:txXfrm>
        <a:off x="7011563" y="3724419"/>
        <a:ext cx="1709694" cy="877680"/>
      </dsp:txXfrm>
    </dsp:sp>
    <dsp:sp modelId="{C830D806-8213-4843-8D49-03547C485E8B}">
      <dsp:nvSpPr>
        <dsp:cNvPr id="0" name=""/>
        <dsp:cNvSpPr/>
      </dsp:nvSpPr>
      <dsp:spPr>
        <a:xfrm rot="8310543">
          <a:off x="4676486" y="3332984"/>
          <a:ext cx="864904" cy="18325"/>
        </a:xfrm>
        <a:custGeom>
          <a:avLst/>
          <a:gdLst/>
          <a:ahLst/>
          <a:cxnLst/>
          <a:rect l="0" t="0" r="0" b="0"/>
          <a:pathLst>
            <a:path>
              <a:moveTo>
                <a:pt x="0" y="9162"/>
              </a:moveTo>
              <a:lnTo>
                <a:pt x="864904" y="91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5087316" y="3320524"/>
        <a:ext cx="43245" cy="43245"/>
      </dsp:txXfrm>
    </dsp:sp>
    <dsp:sp modelId="{E61E0B73-6F24-C244-A616-8B4C40A710FE}">
      <dsp:nvSpPr>
        <dsp:cNvPr id="0" name=""/>
        <dsp:cNvSpPr/>
      </dsp:nvSpPr>
      <dsp:spPr>
        <a:xfrm>
          <a:off x="2990381" y="3542646"/>
          <a:ext cx="2380325" cy="124122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Ley Orgánica de la Procuraduría General de la República,</a:t>
          </a:r>
          <a:endParaRPr lang="es-ES_tradnl" sz="1600" kern="1200" dirty="0"/>
        </a:p>
      </dsp:txBody>
      <dsp:txXfrm>
        <a:off x="3338972" y="3724419"/>
        <a:ext cx="1683143" cy="877680"/>
      </dsp:txXfrm>
    </dsp:sp>
    <dsp:sp modelId="{3B99D3AD-2DFA-014C-A1DE-67161CCE5501}">
      <dsp:nvSpPr>
        <dsp:cNvPr id="0" name=""/>
        <dsp:cNvSpPr/>
      </dsp:nvSpPr>
      <dsp:spPr>
        <a:xfrm rot="10555473">
          <a:off x="2555963" y="2658370"/>
          <a:ext cx="1895191" cy="18325"/>
        </a:xfrm>
        <a:custGeom>
          <a:avLst/>
          <a:gdLst/>
          <a:ahLst/>
          <a:cxnLst/>
          <a:rect l="0" t="0" r="0" b="0"/>
          <a:pathLst>
            <a:path>
              <a:moveTo>
                <a:pt x="0" y="9162"/>
              </a:moveTo>
              <a:lnTo>
                <a:pt x="1895191" y="91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 rot="10800000">
        <a:off x="3456179" y="2620153"/>
        <a:ext cx="94759" cy="94759"/>
      </dsp:txXfrm>
    </dsp:sp>
    <dsp:sp modelId="{0A30FD22-BDB1-7245-ADB8-4EAA6A102AC6}">
      <dsp:nvSpPr>
        <dsp:cNvPr id="0" name=""/>
        <dsp:cNvSpPr/>
      </dsp:nvSpPr>
      <dsp:spPr>
        <a:xfrm>
          <a:off x="478291" y="2188104"/>
          <a:ext cx="2087482" cy="12412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Código Penal Federal.</a:t>
          </a:r>
          <a:endParaRPr lang="es-ES_tradnl" sz="1600" kern="1200" dirty="0"/>
        </a:p>
      </dsp:txBody>
      <dsp:txXfrm>
        <a:off x="783996" y="2369877"/>
        <a:ext cx="1476072" cy="877680"/>
      </dsp:txXfrm>
    </dsp:sp>
    <dsp:sp modelId="{5F49695B-C150-8F4B-93D0-C4925DD6F783}">
      <dsp:nvSpPr>
        <dsp:cNvPr id="0" name=""/>
        <dsp:cNvSpPr/>
      </dsp:nvSpPr>
      <dsp:spPr>
        <a:xfrm rot="12126178">
          <a:off x="2995609" y="1635602"/>
          <a:ext cx="2034097" cy="18325"/>
        </a:xfrm>
        <a:custGeom>
          <a:avLst/>
          <a:gdLst/>
          <a:ahLst/>
          <a:cxnLst/>
          <a:rect l="0" t="0" r="0" b="0"/>
          <a:pathLst>
            <a:path>
              <a:moveTo>
                <a:pt x="0" y="9162"/>
              </a:moveTo>
              <a:lnTo>
                <a:pt x="2034097" y="916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700" kern="1200"/>
        </a:p>
      </dsp:txBody>
      <dsp:txXfrm rot="10800000">
        <a:off x="3961805" y="1593912"/>
        <a:ext cx="101704" cy="101704"/>
      </dsp:txXfrm>
    </dsp:sp>
    <dsp:sp modelId="{85A8646B-1160-3B4C-9F19-A7F988B84F4E}">
      <dsp:nvSpPr>
        <dsp:cNvPr id="0" name=""/>
        <dsp:cNvSpPr/>
      </dsp:nvSpPr>
      <dsp:spPr>
        <a:xfrm>
          <a:off x="1283919" y="309257"/>
          <a:ext cx="1936859" cy="124122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Ley de Fiscalización y Rendición de Cuentas de la Federación.</a:t>
          </a:r>
          <a:endParaRPr lang="es-ES_tradnl" sz="1600" kern="1200" dirty="0"/>
        </a:p>
      </dsp:txBody>
      <dsp:txXfrm>
        <a:off x="1567565" y="491030"/>
        <a:ext cx="1369567" cy="8776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F4D7E-C8B7-C040-8A58-ED7FD1C0E254}">
      <dsp:nvSpPr>
        <dsp:cNvPr id="0" name=""/>
        <dsp:cNvSpPr/>
      </dsp:nvSpPr>
      <dsp:spPr>
        <a:xfrm>
          <a:off x="2807253" y="2332824"/>
          <a:ext cx="1956279" cy="195627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SISTEMA NACIONAL ANTICORRUPCIÓN,</a:t>
          </a:r>
        </a:p>
      </dsp:txBody>
      <dsp:txXfrm>
        <a:off x="3093743" y="2619314"/>
        <a:ext cx="1383299" cy="1383299"/>
      </dsp:txXfrm>
    </dsp:sp>
    <dsp:sp modelId="{AE34A2F7-DEF8-DE42-96C0-B5F307730892}">
      <dsp:nvSpPr>
        <dsp:cNvPr id="0" name=""/>
        <dsp:cNvSpPr/>
      </dsp:nvSpPr>
      <dsp:spPr>
        <a:xfrm rot="12900000">
          <a:off x="1546628" y="1990350"/>
          <a:ext cx="1501715" cy="557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236E3D-1FC9-4F4F-B940-CBA8F44E2FFC}">
      <dsp:nvSpPr>
        <dsp:cNvPr id="0" name=""/>
        <dsp:cNvSpPr/>
      </dsp:nvSpPr>
      <dsp:spPr>
        <a:xfrm>
          <a:off x="753186" y="1095059"/>
          <a:ext cx="1858465" cy="1486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/>
            <a:t>PREVENIR</a:t>
          </a:r>
        </a:p>
      </dsp:txBody>
      <dsp:txXfrm>
        <a:off x="796732" y="1138605"/>
        <a:ext cx="1771373" cy="1399680"/>
      </dsp:txXfrm>
    </dsp:sp>
    <dsp:sp modelId="{DB311279-00BA-E845-A51C-A1E0B49AA7F3}">
      <dsp:nvSpPr>
        <dsp:cNvPr id="0" name=""/>
        <dsp:cNvSpPr/>
      </dsp:nvSpPr>
      <dsp:spPr>
        <a:xfrm rot="16200000">
          <a:off x="3034535" y="1215795"/>
          <a:ext cx="1501715" cy="557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9820237"/>
                <a:satOff val="-922"/>
                <a:lumOff val="1176"/>
                <a:alphaOff val="0"/>
                <a:tint val="96000"/>
                <a:lumMod val="102000"/>
              </a:schemeClr>
            </a:gs>
            <a:gs pos="100000">
              <a:schemeClr val="accent4">
                <a:hueOff val="9820237"/>
                <a:satOff val="-922"/>
                <a:lumOff val="1176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D505FB-375E-A647-B0A6-DB9F88220ECF}">
      <dsp:nvSpPr>
        <dsp:cNvPr id="0" name=""/>
        <dsp:cNvSpPr/>
      </dsp:nvSpPr>
      <dsp:spPr>
        <a:xfrm>
          <a:off x="2856160" y="320"/>
          <a:ext cx="1858465" cy="1486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9820237"/>
                <a:satOff val="-922"/>
                <a:lumOff val="1176"/>
                <a:alphaOff val="0"/>
                <a:tint val="96000"/>
                <a:lumMod val="102000"/>
              </a:schemeClr>
            </a:gs>
            <a:gs pos="100000">
              <a:schemeClr val="accent4">
                <a:hueOff val="9820237"/>
                <a:satOff val="-922"/>
                <a:lumOff val="1176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/>
            <a:t>DETECTAR</a:t>
          </a:r>
        </a:p>
      </dsp:txBody>
      <dsp:txXfrm>
        <a:off x="2899706" y="43866"/>
        <a:ext cx="1771373" cy="1399680"/>
      </dsp:txXfrm>
    </dsp:sp>
    <dsp:sp modelId="{B9602384-51B1-894D-8CE5-CA1D260268BC}">
      <dsp:nvSpPr>
        <dsp:cNvPr id="0" name=""/>
        <dsp:cNvSpPr/>
      </dsp:nvSpPr>
      <dsp:spPr>
        <a:xfrm rot="19500000">
          <a:off x="4522442" y="1990350"/>
          <a:ext cx="1501715" cy="557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19640475"/>
                <a:satOff val="-1845"/>
                <a:lumOff val="2352"/>
                <a:alphaOff val="0"/>
                <a:tint val="96000"/>
                <a:lumMod val="102000"/>
              </a:schemeClr>
            </a:gs>
            <a:gs pos="100000">
              <a:schemeClr val="accent4">
                <a:hueOff val="19640475"/>
                <a:satOff val="-1845"/>
                <a:lumOff val="2352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C076A8-A274-7A4A-A2F4-E2B0ABB0B029}">
      <dsp:nvSpPr>
        <dsp:cNvPr id="0" name=""/>
        <dsp:cNvSpPr/>
      </dsp:nvSpPr>
      <dsp:spPr>
        <a:xfrm>
          <a:off x="4959134" y="1095059"/>
          <a:ext cx="1858465" cy="1486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9640475"/>
                <a:satOff val="-1845"/>
                <a:lumOff val="2352"/>
                <a:alphaOff val="0"/>
                <a:tint val="96000"/>
                <a:lumMod val="102000"/>
              </a:schemeClr>
            </a:gs>
            <a:gs pos="100000">
              <a:schemeClr val="accent4">
                <a:hueOff val="19640475"/>
                <a:satOff val="-1845"/>
                <a:lumOff val="2352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/>
            <a:t>SANCIONAR.</a:t>
          </a:r>
        </a:p>
      </dsp:txBody>
      <dsp:txXfrm>
        <a:off x="5002680" y="1138605"/>
        <a:ext cx="1771373" cy="139968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543E2-9748-A946-87A7-09D9F37D3F67}">
      <dsp:nvSpPr>
        <dsp:cNvPr id="0" name=""/>
        <dsp:cNvSpPr/>
      </dsp:nvSpPr>
      <dsp:spPr>
        <a:xfrm rot="16200000">
          <a:off x="585" y="305617"/>
          <a:ext cx="3678189" cy="3678189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RESPONSABILIDADES ADMINISTRATIVAS</a:t>
          </a:r>
        </a:p>
      </dsp:txBody>
      <dsp:txXfrm rot="5400000">
        <a:off x="586" y="1225164"/>
        <a:ext cx="3034506" cy="1839095"/>
      </dsp:txXfrm>
    </dsp:sp>
    <dsp:sp modelId="{66ED35D1-E988-5046-B9F4-8F13240A0D68}">
      <dsp:nvSpPr>
        <dsp:cNvPr id="0" name=""/>
        <dsp:cNvSpPr/>
      </dsp:nvSpPr>
      <dsp:spPr>
        <a:xfrm rot="5400000">
          <a:off x="3892011" y="305617"/>
          <a:ext cx="3678189" cy="3678189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hueOff val="19640475"/>
                <a:satOff val="-1845"/>
                <a:lumOff val="2352"/>
                <a:alphaOff val="0"/>
                <a:tint val="96000"/>
                <a:lumMod val="102000"/>
              </a:schemeClr>
            </a:gs>
            <a:gs pos="100000">
              <a:schemeClr val="accent4">
                <a:hueOff val="19640475"/>
                <a:satOff val="-1845"/>
                <a:lumOff val="2352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/>
            <a:t>DELITOS COMETIDOS POR HECHOS DE CORRUPCIÓN.</a:t>
          </a:r>
        </a:p>
      </dsp:txBody>
      <dsp:txXfrm rot="-5400000">
        <a:off x="4535695" y="1225164"/>
        <a:ext cx="3034506" cy="183909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DD738-46EA-8540-B376-4B0A590164B5}">
      <dsp:nvSpPr>
        <dsp:cNvPr id="0" name=""/>
        <dsp:cNvSpPr/>
      </dsp:nvSpPr>
      <dsp:spPr>
        <a:xfrm>
          <a:off x="2309831" y="2356802"/>
          <a:ext cx="2951124" cy="193232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SISTEMA NACIONAL ANTICORRUPCIÓN.</a:t>
          </a:r>
        </a:p>
      </dsp:txBody>
      <dsp:txXfrm>
        <a:off x="2742013" y="2639784"/>
        <a:ext cx="2086760" cy="1366361"/>
      </dsp:txXfrm>
    </dsp:sp>
    <dsp:sp modelId="{FF807C68-ACB9-3A4F-AA8F-16D6B3A4208A}">
      <dsp:nvSpPr>
        <dsp:cNvPr id="0" name=""/>
        <dsp:cNvSpPr/>
      </dsp:nvSpPr>
      <dsp:spPr>
        <a:xfrm rot="10800000">
          <a:off x="860627" y="3047609"/>
          <a:ext cx="1369497" cy="55071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36C93C-FE68-A34E-82DA-95A9B171C336}">
      <dsp:nvSpPr>
        <dsp:cNvPr id="0" name=""/>
        <dsp:cNvSpPr/>
      </dsp:nvSpPr>
      <dsp:spPr>
        <a:xfrm>
          <a:off x="184314" y="2781914"/>
          <a:ext cx="1352627" cy="1082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COMITÉ DE PARTICIPACIÓN CIUDADANA.</a:t>
          </a:r>
        </a:p>
      </dsp:txBody>
      <dsp:txXfrm>
        <a:off x="216008" y="2813608"/>
        <a:ext cx="1289239" cy="1018714"/>
      </dsp:txXfrm>
    </dsp:sp>
    <dsp:sp modelId="{B7D4DA43-3F88-F448-8002-D7E947CF3D5E}">
      <dsp:nvSpPr>
        <dsp:cNvPr id="0" name=""/>
        <dsp:cNvSpPr/>
      </dsp:nvSpPr>
      <dsp:spPr>
        <a:xfrm rot="12960000">
          <a:off x="1265464" y="1801649"/>
          <a:ext cx="1610024" cy="55071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3928095"/>
                <a:satOff val="-369"/>
                <a:lumOff val="470"/>
                <a:alphaOff val="0"/>
                <a:tint val="60000"/>
                <a:lumMod val="104000"/>
              </a:schemeClr>
            </a:gs>
            <a:gs pos="100000">
              <a:schemeClr val="accent4">
                <a:hueOff val="3928095"/>
                <a:satOff val="-369"/>
                <a:lumOff val="47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AA6E748-7152-014F-8E83-080D78EAF472}">
      <dsp:nvSpPr>
        <dsp:cNvPr id="0" name=""/>
        <dsp:cNvSpPr/>
      </dsp:nvSpPr>
      <dsp:spPr>
        <a:xfrm>
          <a:off x="742894" y="1062780"/>
          <a:ext cx="1352627" cy="1082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3928095"/>
                <a:satOff val="-369"/>
                <a:lumOff val="470"/>
                <a:alphaOff val="0"/>
                <a:tint val="60000"/>
                <a:lumMod val="104000"/>
              </a:schemeClr>
            </a:gs>
            <a:gs pos="100000">
              <a:schemeClr val="accent4">
                <a:hueOff val="3928095"/>
                <a:satOff val="-369"/>
                <a:lumOff val="47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TRIBUNAL FEDERAL DE JUSTICIA ADMINISTRATIVA.</a:t>
          </a:r>
        </a:p>
      </dsp:txBody>
      <dsp:txXfrm>
        <a:off x="774588" y="1094474"/>
        <a:ext cx="1289239" cy="1018714"/>
      </dsp:txXfrm>
    </dsp:sp>
    <dsp:sp modelId="{3FAB12F1-9AE8-6B4D-84FA-E9D722558C09}">
      <dsp:nvSpPr>
        <dsp:cNvPr id="0" name=""/>
        <dsp:cNvSpPr/>
      </dsp:nvSpPr>
      <dsp:spPr>
        <a:xfrm rot="15120000">
          <a:off x="2251100" y="1133787"/>
          <a:ext cx="1824909" cy="55071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7856190"/>
                <a:satOff val="-738"/>
                <a:lumOff val="941"/>
                <a:alphaOff val="0"/>
                <a:tint val="60000"/>
                <a:lumMod val="104000"/>
              </a:schemeClr>
            </a:gs>
            <a:gs pos="100000">
              <a:schemeClr val="accent4">
                <a:hueOff val="7856190"/>
                <a:satOff val="-738"/>
                <a:lumOff val="941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756FAED-9604-684E-B144-11F707EAE661}">
      <dsp:nvSpPr>
        <dsp:cNvPr id="0" name=""/>
        <dsp:cNvSpPr/>
      </dsp:nvSpPr>
      <dsp:spPr>
        <a:xfrm>
          <a:off x="2205277" y="297"/>
          <a:ext cx="1352627" cy="1082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7856190"/>
                <a:satOff val="-738"/>
                <a:lumOff val="941"/>
                <a:alphaOff val="0"/>
                <a:tint val="60000"/>
                <a:lumMod val="104000"/>
              </a:schemeClr>
            </a:gs>
            <a:gs pos="100000">
              <a:schemeClr val="accent4">
                <a:hueOff val="7856190"/>
                <a:satOff val="-738"/>
                <a:lumOff val="941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FISCALIA ESPECIALIZADA ANTICORRUPCIÓN.</a:t>
          </a:r>
        </a:p>
      </dsp:txBody>
      <dsp:txXfrm>
        <a:off x="2236971" y="31991"/>
        <a:ext cx="1289239" cy="1018714"/>
      </dsp:txXfrm>
    </dsp:sp>
    <dsp:sp modelId="{36598111-9924-B646-BB97-E97598BA8CD8}">
      <dsp:nvSpPr>
        <dsp:cNvPr id="0" name=""/>
        <dsp:cNvSpPr/>
      </dsp:nvSpPr>
      <dsp:spPr>
        <a:xfrm rot="17280000">
          <a:off x="3494777" y="1133787"/>
          <a:ext cx="1824909" cy="55071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11784285"/>
                <a:satOff val="-1107"/>
                <a:lumOff val="1411"/>
                <a:alphaOff val="0"/>
                <a:tint val="60000"/>
                <a:lumMod val="104000"/>
              </a:schemeClr>
            </a:gs>
            <a:gs pos="100000">
              <a:schemeClr val="accent4">
                <a:hueOff val="11784285"/>
                <a:satOff val="-1107"/>
                <a:lumOff val="1411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8710F18-4FBD-134E-83EC-DACB76D3B7A5}">
      <dsp:nvSpPr>
        <dsp:cNvPr id="0" name=""/>
        <dsp:cNvSpPr/>
      </dsp:nvSpPr>
      <dsp:spPr>
        <a:xfrm>
          <a:off x="4012881" y="297"/>
          <a:ext cx="1352627" cy="1082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1784285"/>
                <a:satOff val="-1107"/>
                <a:lumOff val="1411"/>
                <a:alphaOff val="0"/>
                <a:tint val="60000"/>
                <a:lumMod val="104000"/>
              </a:schemeClr>
            </a:gs>
            <a:gs pos="100000">
              <a:schemeClr val="accent4">
                <a:hueOff val="11784285"/>
                <a:satOff val="-1107"/>
                <a:lumOff val="1411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PRESIDENTE DEL INAI. </a:t>
          </a:r>
        </a:p>
      </dsp:txBody>
      <dsp:txXfrm>
        <a:off x="4044575" y="31991"/>
        <a:ext cx="1289239" cy="1018714"/>
      </dsp:txXfrm>
    </dsp:sp>
    <dsp:sp modelId="{60BD132E-A36C-4C42-8A65-C3C7505E939D}">
      <dsp:nvSpPr>
        <dsp:cNvPr id="0" name=""/>
        <dsp:cNvSpPr/>
      </dsp:nvSpPr>
      <dsp:spPr>
        <a:xfrm rot="19440000">
          <a:off x="4695297" y="1801649"/>
          <a:ext cx="1610024" cy="55071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15712381"/>
                <a:satOff val="-1476"/>
                <a:lumOff val="1882"/>
                <a:alphaOff val="0"/>
                <a:tint val="60000"/>
                <a:lumMod val="104000"/>
              </a:schemeClr>
            </a:gs>
            <a:gs pos="100000">
              <a:schemeClr val="accent4">
                <a:hueOff val="15712381"/>
                <a:satOff val="-1476"/>
                <a:lumOff val="1882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104E7C-17BC-344B-BE6D-2C4B8C8950AB}">
      <dsp:nvSpPr>
        <dsp:cNvPr id="0" name=""/>
        <dsp:cNvSpPr/>
      </dsp:nvSpPr>
      <dsp:spPr>
        <a:xfrm>
          <a:off x="5475264" y="1062780"/>
          <a:ext cx="1352627" cy="1082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5712381"/>
                <a:satOff val="-1476"/>
                <a:lumOff val="1882"/>
                <a:alphaOff val="0"/>
                <a:tint val="60000"/>
                <a:lumMod val="104000"/>
              </a:schemeClr>
            </a:gs>
            <a:gs pos="100000">
              <a:schemeClr val="accent4">
                <a:hueOff val="15712381"/>
                <a:satOff val="-1476"/>
                <a:lumOff val="1882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AUDITORIA SUPERIOR DE LA FEDERACIÓN.</a:t>
          </a:r>
        </a:p>
      </dsp:txBody>
      <dsp:txXfrm>
        <a:off x="5506958" y="1094474"/>
        <a:ext cx="1289239" cy="1018714"/>
      </dsp:txXfrm>
    </dsp:sp>
    <dsp:sp modelId="{85E98CBD-212C-AD41-B37A-4A8BDB2CE291}">
      <dsp:nvSpPr>
        <dsp:cNvPr id="0" name=""/>
        <dsp:cNvSpPr/>
      </dsp:nvSpPr>
      <dsp:spPr>
        <a:xfrm>
          <a:off x="5340661" y="3047609"/>
          <a:ext cx="1369497" cy="55071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19640475"/>
                <a:satOff val="-1845"/>
                <a:lumOff val="2352"/>
                <a:alphaOff val="0"/>
                <a:tint val="60000"/>
                <a:lumMod val="104000"/>
              </a:schemeClr>
            </a:gs>
            <a:gs pos="100000">
              <a:schemeClr val="accent4">
                <a:hueOff val="19640475"/>
                <a:satOff val="-1845"/>
                <a:lumOff val="2352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07BF5B5-66F1-A842-B147-FB3985BFABF6}">
      <dsp:nvSpPr>
        <dsp:cNvPr id="0" name=""/>
        <dsp:cNvSpPr/>
      </dsp:nvSpPr>
      <dsp:spPr>
        <a:xfrm>
          <a:off x="6033845" y="2781914"/>
          <a:ext cx="1352627" cy="1082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9640475"/>
                <a:satOff val="-1845"/>
                <a:lumOff val="2352"/>
                <a:alphaOff val="0"/>
                <a:tint val="60000"/>
                <a:lumMod val="104000"/>
              </a:schemeClr>
            </a:gs>
            <a:gs pos="100000">
              <a:schemeClr val="accent4">
                <a:hueOff val="19640475"/>
                <a:satOff val="-1845"/>
                <a:lumOff val="2352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SECRETARÍA DEL EJECUTIVO FEDERAL RESPONSABLE DEL CONTROL INTERNO.</a:t>
          </a:r>
        </a:p>
      </dsp:txBody>
      <dsp:txXfrm>
        <a:off x="6065539" y="2813608"/>
        <a:ext cx="1289239" cy="101871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F5E35-6D25-944E-99DA-04719B3567F3}">
      <dsp:nvSpPr>
        <dsp:cNvPr id="0" name=""/>
        <dsp:cNvSpPr/>
      </dsp:nvSpPr>
      <dsp:spPr>
        <a:xfrm>
          <a:off x="4171452" y="1941013"/>
          <a:ext cx="2068214" cy="194383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300" kern="1200" dirty="0" smtClean="0"/>
            <a:t>COMPLIANCE ANTICORRUCIÓN. </a:t>
          </a:r>
          <a:endParaRPr lang="es-ES_tradnl" sz="1300" kern="1200" dirty="0"/>
        </a:p>
      </dsp:txBody>
      <dsp:txXfrm>
        <a:off x="4474335" y="2225682"/>
        <a:ext cx="1462448" cy="1374501"/>
      </dsp:txXfrm>
    </dsp:sp>
    <dsp:sp modelId="{AC3E66AE-E245-EB47-9B61-F531387CEF07}">
      <dsp:nvSpPr>
        <dsp:cNvPr id="0" name=""/>
        <dsp:cNvSpPr/>
      </dsp:nvSpPr>
      <dsp:spPr>
        <a:xfrm rot="16187317">
          <a:off x="4743679" y="1475615"/>
          <a:ext cx="913219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913219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5177458" y="1461581"/>
        <a:ext cx="45660" cy="45660"/>
      </dsp:txXfrm>
    </dsp:sp>
    <dsp:sp modelId="{8C93E014-403E-6441-B1B6-5FD49DD4F94D}">
      <dsp:nvSpPr>
        <dsp:cNvPr id="0" name=""/>
        <dsp:cNvSpPr/>
      </dsp:nvSpPr>
      <dsp:spPr>
        <a:xfrm>
          <a:off x="4157462" y="0"/>
          <a:ext cx="2078492" cy="102780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DIAGNÓSTICO NORMATIVO Y DE RIESGOS.</a:t>
          </a:r>
          <a:endParaRPr lang="es-ES_tradnl" sz="1200" kern="1200" dirty="0"/>
        </a:p>
      </dsp:txBody>
      <dsp:txXfrm>
        <a:off x="4461850" y="150519"/>
        <a:ext cx="1469716" cy="726768"/>
      </dsp:txXfrm>
    </dsp:sp>
    <dsp:sp modelId="{3C4C07A3-D7BC-2547-BC02-FD17DC060E35}">
      <dsp:nvSpPr>
        <dsp:cNvPr id="0" name=""/>
        <dsp:cNvSpPr/>
      </dsp:nvSpPr>
      <dsp:spPr>
        <a:xfrm rot="19411007">
          <a:off x="5789718" y="1609730"/>
          <a:ext cx="2332402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2332402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>
        <a:off x="6897609" y="1560217"/>
        <a:ext cx="116620" cy="116620"/>
      </dsp:txXfrm>
    </dsp:sp>
    <dsp:sp modelId="{C9E0A6DC-079B-5E42-AB9E-0DA919A59513}">
      <dsp:nvSpPr>
        <dsp:cNvPr id="0" name=""/>
        <dsp:cNvSpPr/>
      </dsp:nvSpPr>
      <dsp:spPr>
        <a:xfrm>
          <a:off x="7522495" y="0"/>
          <a:ext cx="1854306" cy="1027806"/>
        </a:xfrm>
        <a:prstGeom prst="ellipse">
          <a:avLst/>
        </a:prstGeom>
        <a:gradFill rotWithShape="0">
          <a:gsLst>
            <a:gs pos="0">
              <a:schemeClr val="accent3">
                <a:hueOff val="-173703"/>
                <a:satOff val="-847"/>
                <a:lumOff val="-294"/>
                <a:alphaOff val="0"/>
                <a:tint val="96000"/>
                <a:lumMod val="102000"/>
              </a:schemeClr>
            </a:gs>
            <a:gs pos="100000">
              <a:schemeClr val="accent3">
                <a:hueOff val="-173703"/>
                <a:satOff val="-847"/>
                <a:lumOff val="-294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CAPACITACIÓN DEL PERSONAL.</a:t>
          </a:r>
          <a:endParaRPr lang="es-ES_tradnl" sz="1200" kern="1200" dirty="0"/>
        </a:p>
      </dsp:txBody>
      <dsp:txXfrm>
        <a:off x="7794052" y="150519"/>
        <a:ext cx="1311192" cy="726768"/>
      </dsp:txXfrm>
    </dsp:sp>
    <dsp:sp modelId="{E9D62114-8233-854E-9692-A7F3FA62BCE4}">
      <dsp:nvSpPr>
        <dsp:cNvPr id="0" name=""/>
        <dsp:cNvSpPr/>
      </dsp:nvSpPr>
      <dsp:spPr>
        <a:xfrm rot="20732660">
          <a:off x="6160695" y="2314800"/>
          <a:ext cx="2661899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2661899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900" kern="1200"/>
        </a:p>
      </dsp:txBody>
      <dsp:txXfrm>
        <a:off x="7425098" y="2257050"/>
        <a:ext cx="133094" cy="133094"/>
      </dsp:txXfrm>
    </dsp:sp>
    <dsp:sp modelId="{85B81E47-5330-994B-8716-10B40CCCE365}">
      <dsp:nvSpPr>
        <dsp:cNvPr id="0" name=""/>
        <dsp:cNvSpPr/>
      </dsp:nvSpPr>
      <dsp:spPr>
        <a:xfrm>
          <a:off x="8698664" y="1264338"/>
          <a:ext cx="1816935" cy="1027806"/>
        </a:xfrm>
        <a:prstGeom prst="ellipse">
          <a:avLst/>
        </a:prstGeom>
        <a:gradFill rotWithShape="0">
          <a:gsLst>
            <a:gs pos="0">
              <a:schemeClr val="accent3">
                <a:hueOff val="-347406"/>
                <a:satOff val="-1695"/>
                <a:lumOff val="-588"/>
                <a:alphaOff val="0"/>
                <a:tint val="96000"/>
                <a:lumMod val="102000"/>
              </a:schemeClr>
            </a:gs>
            <a:gs pos="100000">
              <a:schemeClr val="accent3">
                <a:hueOff val="-347406"/>
                <a:satOff val="-1695"/>
                <a:lumOff val="-588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SELECCIÓN DEL PERSONAL.</a:t>
          </a:r>
          <a:endParaRPr lang="es-ES_tradnl" sz="1200" kern="1200" dirty="0"/>
        </a:p>
      </dsp:txBody>
      <dsp:txXfrm>
        <a:off x="8964748" y="1414857"/>
        <a:ext cx="1284767" cy="726768"/>
      </dsp:txXfrm>
    </dsp:sp>
    <dsp:sp modelId="{EC0FC9A3-08DC-D740-A5AC-6DCAF3FAF4B2}">
      <dsp:nvSpPr>
        <dsp:cNvPr id="0" name=""/>
        <dsp:cNvSpPr/>
      </dsp:nvSpPr>
      <dsp:spPr>
        <a:xfrm rot="93646">
          <a:off x="6238873" y="2958637"/>
          <a:ext cx="1933892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933892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>
        <a:off x="7157472" y="2919087"/>
        <a:ext cx="96694" cy="96694"/>
      </dsp:txXfrm>
    </dsp:sp>
    <dsp:sp modelId="{6D1FADC6-D80B-074D-B790-BFEA6E0BFC27}">
      <dsp:nvSpPr>
        <dsp:cNvPr id="0" name=""/>
        <dsp:cNvSpPr/>
      </dsp:nvSpPr>
      <dsp:spPr>
        <a:xfrm>
          <a:off x="8170809" y="2508282"/>
          <a:ext cx="2088862" cy="1027806"/>
        </a:xfrm>
        <a:prstGeom prst="ellipse">
          <a:avLst/>
        </a:prstGeom>
        <a:gradFill rotWithShape="0">
          <a:gsLst>
            <a:gs pos="0">
              <a:schemeClr val="accent3">
                <a:hueOff val="-521109"/>
                <a:satOff val="-2542"/>
                <a:lumOff val="-882"/>
                <a:alphaOff val="0"/>
                <a:tint val="96000"/>
                <a:lumMod val="102000"/>
              </a:schemeClr>
            </a:gs>
            <a:gs pos="100000">
              <a:schemeClr val="accent3">
                <a:hueOff val="-521109"/>
                <a:satOff val="-2542"/>
                <a:lumOff val="-882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dirty="0" smtClean="0"/>
            <a:t>CÓDIGO DE ÉTICA.</a:t>
          </a:r>
          <a:endParaRPr lang="es-ES_tradnl" sz="900" kern="1200" dirty="0"/>
        </a:p>
      </dsp:txBody>
      <dsp:txXfrm>
        <a:off x="8476716" y="2658801"/>
        <a:ext cx="1477048" cy="726768"/>
      </dsp:txXfrm>
    </dsp:sp>
    <dsp:sp modelId="{3713451A-0419-6249-8F37-6081DA1CA0FA}">
      <dsp:nvSpPr>
        <dsp:cNvPr id="0" name=""/>
        <dsp:cNvSpPr/>
      </dsp:nvSpPr>
      <dsp:spPr>
        <a:xfrm rot="934200">
          <a:off x="6144135" y="3567157"/>
          <a:ext cx="2881814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2881814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000" kern="1200"/>
        </a:p>
      </dsp:txBody>
      <dsp:txXfrm>
        <a:off x="7512997" y="3503908"/>
        <a:ext cx="144090" cy="144090"/>
      </dsp:txXfrm>
    </dsp:sp>
    <dsp:sp modelId="{F2452227-BD0E-CB4F-8004-F2A5D4369859}">
      <dsp:nvSpPr>
        <dsp:cNvPr id="0" name=""/>
        <dsp:cNvSpPr/>
      </dsp:nvSpPr>
      <dsp:spPr>
        <a:xfrm>
          <a:off x="8923837" y="3635625"/>
          <a:ext cx="1439360" cy="1027806"/>
        </a:xfrm>
        <a:prstGeom prst="ellipse">
          <a:avLst/>
        </a:prstGeom>
        <a:gradFill rotWithShape="0">
          <a:gsLst>
            <a:gs pos="0">
              <a:schemeClr val="accent3">
                <a:hueOff val="-694812"/>
                <a:satOff val="-3390"/>
                <a:lumOff val="-1176"/>
                <a:alphaOff val="0"/>
                <a:tint val="96000"/>
                <a:lumMod val="102000"/>
              </a:schemeClr>
            </a:gs>
            <a:gs pos="100000">
              <a:schemeClr val="accent3">
                <a:hueOff val="-694812"/>
                <a:satOff val="-3390"/>
                <a:lumOff val="-1176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dirty="0" smtClean="0"/>
            <a:t>SISTEMA INTERNO DE DENUNCIA.</a:t>
          </a:r>
          <a:endParaRPr lang="es-ES_tradnl" sz="900" kern="1200" dirty="0"/>
        </a:p>
      </dsp:txBody>
      <dsp:txXfrm>
        <a:off x="9134626" y="3786144"/>
        <a:ext cx="1017782" cy="726768"/>
      </dsp:txXfrm>
    </dsp:sp>
    <dsp:sp modelId="{78CBD346-B88B-D949-8D63-B28B5BE333FE}">
      <dsp:nvSpPr>
        <dsp:cNvPr id="0" name=""/>
        <dsp:cNvSpPr/>
      </dsp:nvSpPr>
      <dsp:spPr>
        <a:xfrm rot="2234697">
          <a:off x="5811456" y="4103250"/>
          <a:ext cx="1942612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942612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>
        <a:off x="6734197" y="4063481"/>
        <a:ext cx="97130" cy="97130"/>
      </dsp:txXfrm>
    </dsp:sp>
    <dsp:sp modelId="{8C5F84F5-D54D-664C-A511-61DE2652E426}">
      <dsp:nvSpPr>
        <dsp:cNvPr id="0" name=""/>
        <dsp:cNvSpPr/>
      </dsp:nvSpPr>
      <dsp:spPr>
        <a:xfrm>
          <a:off x="7216417" y="4592571"/>
          <a:ext cx="1748648" cy="1027806"/>
        </a:xfrm>
        <a:prstGeom prst="ellipse">
          <a:avLst/>
        </a:prstGeom>
        <a:gradFill rotWithShape="0">
          <a:gsLst>
            <a:gs pos="0">
              <a:schemeClr val="accent3">
                <a:hueOff val="-868515"/>
                <a:satOff val="-4237"/>
                <a:lumOff val="-1470"/>
                <a:alphaOff val="0"/>
                <a:tint val="96000"/>
                <a:lumMod val="102000"/>
              </a:schemeClr>
            </a:gs>
            <a:gs pos="100000">
              <a:schemeClr val="accent3">
                <a:hueOff val="-868515"/>
                <a:satOff val="-4237"/>
                <a:lumOff val="-147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dirty="0" smtClean="0"/>
            <a:t>ACOMPAÑAMIENTO DE ASESORÍA JURÍDICA CONSTANTE.</a:t>
          </a:r>
          <a:endParaRPr lang="es-ES_tradnl" sz="900" kern="1200" dirty="0"/>
        </a:p>
      </dsp:txBody>
      <dsp:txXfrm>
        <a:off x="7472501" y="4743090"/>
        <a:ext cx="1236480" cy="726768"/>
      </dsp:txXfrm>
    </dsp:sp>
    <dsp:sp modelId="{13AB59E4-510D-3044-B17A-20E0A770F168}">
      <dsp:nvSpPr>
        <dsp:cNvPr id="0" name=""/>
        <dsp:cNvSpPr/>
      </dsp:nvSpPr>
      <dsp:spPr>
        <a:xfrm rot="4556726">
          <a:off x="5158448" y="4214021"/>
          <a:ext cx="750053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750053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514724" y="4204066"/>
        <a:ext cx="37502" cy="37502"/>
      </dsp:txXfrm>
    </dsp:sp>
    <dsp:sp modelId="{A8B52E01-1305-F446-B0E1-ECF658998736}">
      <dsp:nvSpPr>
        <dsp:cNvPr id="0" name=""/>
        <dsp:cNvSpPr/>
      </dsp:nvSpPr>
      <dsp:spPr>
        <a:xfrm>
          <a:off x="4725345" y="4582632"/>
          <a:ext cx="2053711" cy="1027806"/>
        </a:xfrm>
        <a:prstGeom prst="ellipse">
          <a:avLst/>
        </a:prstGeom>
        <a:gradFill rotWithShape="0">
          <a:gsLst>
            <a:gs pos="0">
              <a:schemeClr val="accent3">
                <a:hueOff val="-1042218"/>
                <a:satOff val="-5084"/>
                <a:lumOff val="-1764"/>
                <a:alphaOff val="0"/>
                <a:tint val="96000"/>
                <a:lumMod val="102000"/>
              </a:schemeClr>
            </a:gs>
            <a:gs pos="100000">
              <a:schemeClr val="accent3">
                <a:hueOff val="-1042218"/>
                <a:satOff val="-5084"/>
                <a:lumOff val="-1764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REALIZACIÓN DE PROTOCOLOS.</a:t>
          </a:r>
          <a:endParaRPr lang="es-ES_tradnl" sz="1200" kern="1200" dirty="0"/>
        </a:p>
      </dsp:txBody>
      <dsp:txXfrm>
        <a:off x="5026104" y="4733151"/>
        <a:ext cx="1452193" cy="726768"/>
      </dsp:txXfrm>
    </dsp:sp>
    <dsp:sp modelId="{ED90BAFC-6ACD-5147-A7A4-7F91C4410526}">
      <dsp:nvSpPr>
        <dsp:cNvPr id="0" name=""/>
        <dsp:cNvSpPr/>
      </dsp:nvSpPr>
      <dsp:spPr>
        <a:xfrm rot="8166243">
          <a:off x="3229527" y="4104503"/>
          <a:ext cx="1456978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1456978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921592" y="4076875"/>
        <a:ext cx="72848" cy="72848"/>
      </dsp:txXfrm>
    </dsp:sp>
    <dsp:sp modelId="{74F92360-C3A2-6044-8E60-71C738BBAF68}">
      <dsp:nvSpPr>
        <dsp:cNvPr id="0" name=""/>
        <dsp:cNvSpPr/>
      </dsp:nvSpPr>
      <dsp:spPr>
        <a:xfrm>
          <a:off x="2042135" y="4549900"/>
          <a:ext cx="1856043" cy="1027806"/>
        </a:xfrm>
        <a:prstGeom prst="ellipse">
          <a:avLst/>
        </a:prstGeom>
        <a:gradFill rotWithShape="0">
          <a:gsLst>
            <a:gs pos="0">
              <a:schemeClr val="accent3">
                <a:hueOff val="-1215921"/>
                <a:satOff val="-5932"/>
                <a:lumOff val="-2058"/>
                <a:alphaOff val="0"/>
                <a:tint val="96000"/>
                <a:lumMod val="102000"/>
              </a:schemeClr>
            </a:gs>
            <a:gs pos="100000">
              <a:schemeClr val="accent3">
                <a:hueOff val="-1215921"/>
                <a:satOff val="-5932"/>
                <a:lumOff val="-2058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LÍNEAS DIRECTRICES DE CUMPLIMIENTO.</a:t>
          </a:r>
          <a:endParaRPr lang="es-ES_tradnl" sz="1200" kern="1200" dirty="0"/>
        </a:p>
      </dsp:txBody>
      <dsp:txXfrm>
        <a:off x="2313946" y="4700419"/>
        <a:ext cx="1312421" cy="726768"/>
      </dsp:txXfrm>
    </dsp:sp>
    <dsp:sp modelId="{5C83608A-F6B2-7E4B-AFB9-20118CA6241D}">
      <dsp:nvSpPr>
        <dsp:cNvPr id="0" name=""/>
        <dsp:cNvSpPr/>
      </dsp:nvSpPr>
      <dsp:spPr>
        <a:xfrm rot="9775188">
          <a:off x="1987245" y="3541830"/>
          <a:ext cx="2285807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2285807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 rot="10800000">
        <a:off x="3073004" y="3493482"/>
        <a:ext cx="114290" cy="114290"/>
      </dsp:txXfrm>
    </dsp:sp>
    <dsp:sp modelId="{39A59D1C-F927-6444-941A-162197B9E95B}">
      <dsp:nvSpPr>
        <dsp:cNvPr id="0" name=""/>
        <dsp:cNvSpPr/>
      </dsp:nvSpPr>
      <dsp:spPr>
        <a:xfrm>
          <a:off x="278289" y="3624181"/>
          <a:ext cx="1879899" cy="1027806"/>
        </a:xfrm>
        <a:prstGeom prst="ellipse">
          <a:avLst/>
        </a:prstGeom>
        <a:gradFill rotWithShape="0">
          <a:gsLst>
            <a:gs pos="0">
              <a:schemeClr val="accent3">
                <a:hueOff val="-1389624"/>
                <a:satOff val="-6779"/>
                <a:lumOff val="-2352"/>
                <a:alphaOff val="0"/>
                <a:tint val="96000"/>
                <a:lumMod val="102000"/>
              </a:schemeClr>
            </a:gs>
            <a:gs pos="100000">
              <a:schemeClr val="accent3">
                <a:hueOff val="-1389624"/>
                <a:satOff val="-6779"/>
                <a:lumOff val="-2352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PROGRAMA INTERNO DE SEGUIMIENTO Y SANCIÓN.</a:t>
          </a:r>
          <a:endParaRPr lang="es-ES_tradnl" sz="1200" kern="1200" dirty="0"/>
        </a:p>
      </dsp:txBody>
      <dsp:txXfrm>
        <a:off x="553594" y="3774700"/>
        <a:ext cx="1329289" cy="726768"/>
      </dsp:txXfrm>
    </dsp:sp>
    <dsp:sp modelId="{67713824-359F-264C-B898-7B916F7ABCE5}">
      <dsp:nvSpPr>
        <dsp:cNvPr id="0" name=""/>
        <dsp:cNvSpPr/>
      </dsp:nvSpPr>
      <dsp:spPr>
        <a:xfrm rot="11365370">
          <a:off x="1902754" y="2546857"/>
          <a:ext cx="2299968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2299968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 rot="10800000">
        <a:off x="2995239" y="2498155"/>
        <a:ext cx="114998" cy="114998"/>
      </dsp:txXfrm>
    </dsp:sp>
    <dsp:sp modelId="{B715066A-433C-9949-8F3B-B32DF38CC1D1}">
      <dsp:nvSpPr>
        <dsp:cNvPr id="0" name=""/>
        <dsp:cNvSpPr/>
      </dsp:nvSpPr>
      <dsp:spPr>
        <a:xfrm>
          <a:off x="104525" y="1706197"/>
          <a:ext cx="1852600" cy="1027806"/>
        </a:xfrm>
        <a:prstGeom prst="ellipse">
          <a:avLst/>
        </a:prstGeom>
        <a:gradFill rotWithShape="0">
          <a:gsLst>
            <a:gs pos="0">
              <a:schemeClr val="accent3">
                <a:hueOff val="-1563327"/>
                <a:satOff val="-7627"/>
                <a:lumOff val="-2646"/>
                <a:alphaOff val="0"/>
                <a:tint val="96000"/>
                <a:lumMod val="102000"/>
              </a:schemeClr>
            </a:gs>
            <a:gs pos="100000">
              <a:schemeClr val="accent3">
                <a:hueOff val="-1563327"/>
                <a:satOff val="-7627"/>
                <a:lumOff val="-2646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SOLUCIÓN DE PROBLEMAS.</a:t>
          </a:r>
          <a:endParaRPr lang="es-ES_tradnl" sz="1200" kern="1200" dirty="0"/>
        </a:p>
      </dsp:txBody>
      <dsp:txXfrm>
        <a:off x="375832" y="1856716"/>
        <a:ext cx="1309986" cy="726768"/>
      </dsp:txXfrm>
    </dsp:sp>
    <dsp:sp modelId="{3649E75B-F6D7-DD42-B201-4E77781241FB}">
      <dsp:nvSpPr>
        <dsp:cNvPr id="0" name=""/>
        <dsp:cNvSpPr/>
      </dsp:nvSpPr>
      <dsp:spPr>
        <a:xfrm rot="12887525">
          <a:off x="2457715" y="1725980"/>
          <a:ext cx="2104399" cy="17593"/>
        </a:xfrm>
        <a:custGeom>
          <a:avLst/>
          <a:gdLst/>
          <a:ahLst/>
          <a:cxnLst/>
          <a:rect l="0" t="0" r="0" b="0"/>
          <a:pathLst>
            <a:path>
              <a:moveTo>
                <a:pt x="0" y="8796"/>
              </a:moveTo>
              <a:lnTo>
                <a:pt x="2104399" y="8796"/>
              </a:lnTo>
            </a:path>
          </a:pathLst>
        </a:custGeom>
        <a:noFill/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700" kern="1200"/>
        </a:p>
      </dsp:txBody>
      <dsp:txXfrm rot="10800000">
        <a:off x="3457304" y="1682166"/>
        <a:ext cx="105219" cy="105219"/>
      </dsp:txXfrm>
    </dsp:sp>
    <dsp:sp modelId="{AEF25FE0-5AE9-CF4A-B36A-9A1DCFA6D190}">
      <dsp:nvSpPr>
        <dsp:cNvPr id="0" name=""/>
        <dsp:cNvSpPr/>
      </dsp:nvSpPr>
      <dsp:spPr>
        <a:xfrm>
          <a:off x="780886" y="0"/>
          <a:ext cx="2297229" cy="1273370"/>
        </a:xfrm>
        <a:prstGeom prst="ellipse">
          <a:avLst/>
        </a:prstGeom>
        <a:gradFill rotWithShape="0">
          <a:gsLst>
            <a:gs pos="0">
              <a:schemeClr val="accent3">
                <a:hueOff val="-1737030"/>
                <a:satOff val="-8474"/>
                <a:lumOff val="-2940"/>
                <a:alphaOff val="0"/>
                <a:tint val="96000"/>
                <a:lumMod val="102000"/>
              </a:schemeClr>
            </a:gs>
            <a:gs pos="100000">
              <a:schemeClr val="accent3">
                <a:hueOff val="-1737030"/>
                <a:satOff val="-8474"/>
                <a:lumOff val="-294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ADECUACIÓN DE LA NORMATIVIDAD ANTICORRUPCIÓN A LA NORMATIVIDAD CONVENCIONAL, CONSTITUCIONAL Y SECUNDARIA.</a:t>
          </a:r>
          <a:endParaRPr lang="es-ES_tradnl" sz="1200" kern="1200" dirty="0"/>
        </a:p>
      </dsp:txBody>
      <dsp:txXfrm>
        <a:off x="1117307" y="186481"/>
        <a:ext cx="1624387" cy="90040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9F052-060E-2144-B904-5C0FD8E9ACDA}">
      <dsp:nvSpPr>
        <dsp:cNvPr id="0" name=""/>
        <dsp:cNvSpPr/>
      </dsp:nvSpPr>
      <dsp:spPr>
        <a:xfrm>
          <a:off x="4433643" y="1676971"/>
          <a:ext cx="1232847" cy="12328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BENEFICIOS.</a:t>
          </a:r>
          <a:endParaRPr lang="es-ES_tradnl" sz="1200" kern="1200" dirty="0"/>
        </a:p>
      </dsp:txBody>
      <dsp:txXfrm>
        <a:off x="4614189" y="1857517"/>
        <a:ext cx="871755" cy="871755"/>
      </dsp:txXfrm>
    </dsp:sp>
    <dsp:sp modelId="{D294DF5E-7B32-9B47-866B-5E1EF58AA39E}">
      <dsp:nvSpPr>
        <dsp:cNvPr id="0" name=""/>
        <dsp:cNvSpPr/>
      </dsp:nvSpPr>
      <dsp:spPr>
        <a:xfrm rot="16200000">
          <a:off x="4916243" y="1532072"/>
          <a:ext cx="267646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267646" y="1107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043376" y="1536456"/>
        <a:ext cx="13382" cy="13382"/>
      </dsp:txXfrm>
    </dsp:sp>
    <dsp:sp modelId="{2C434C81-7A5D-7547-A792-969A5C7B998B}">
      <dsp:nvSpPr>
        <dsp:cNvPr id="0" name=""/>
        <dsp:cNvSpPr/>
      </dsp:nvSpPr>
      <dsp:spPr>
        <a:xfrm>
          <a:off x="3898002" y="-34216"/>
          <a:ext cx="2304130" cy="144354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EVALUACIÓN CONSTANTE DE SISTEMAS PREVENTIVOS.</a:t>
          </a:r>
          <a:endParaRPr lang="es-ES_tradnl" sz="1200" kern="1200" dirty="0"/>
        </a:p>
      </dsp:txBody>
      <dsp:txXfrm>
        <a:off x="4235434" y="177186"/>
        <a:ext cx="1629266" cy="1020737"/>
      </dsp:txXfrm>
    </dsp:sp>
    <dsp:sp modelId="{95175D58-A53A-BA47-9EEF-5FDBE8184D9B}">
      <dsp:nvSpPr>
        <dsp:cNvPr id="0" name=""/>
        <dsp:cNvSpPr/>
      </dsp:nvSpPr>
      <dsp:spPr>
        <a:xfrm rot="21557745">
          <a:off x="5666417" y="2270408"/>
          <a:ext cx="705416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705416" y="1107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001490" y="2263847"/>
        <a:ext cx="35270" cy="35270"/>
      </dsp:txXfrm>
    </dsp:sp>
    <dsp:sp modelId="{FC14497F-0A08-144F-9045-4C1338AC4AFC}">
      <dsp:nvSpPr>
        <dsp:cNvPr id="0" name=""/>
        <dsp:cNvSpPr/>
      </dsp:nvSpPr>
      <dsp:spPr>
        <a:xfrm>
          <a:off x="6371738" y="1159658"/>
          <a:ext cx="2077249" cy="22094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MEJORAMINTO DE LA REGLAMENTACIÓN.</a:t>
          </a:r>
          <a:endParaRPr lang="es-ES_tradnl" sz="1200" kern="1200" dirty="0"/>
        </a:p>
      </dsp:txBody>
      <dsp:txXfrm>
        <a:off x="6675944" y="1483224"/>
        <a:ext cx="1468837" cy="1562315"/>
      </dsp:txXfrm>
    </dsp:sp>
    <dsp:sp modelId="{FCC0382F-F8E2-6349-BE4F-AA0EAFE05E18}">
      <dsp:nvSpPr>
        <dsp:cNvPr id="0" name=""/>
        <dsp:cNvSpPr/>
      </dsp:nvSpPr>
      <dsp:spPr>
        <a:xfrm rot="5400000">
          <a:off x="4863570" y="3085240"/>
          <a:ext cx="372993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372993" y="1107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040742" y="3086990"/>
        <a:ext cx="18649" cy="18649"/>
      </dsp:txXfrm>
    </dsp:sp>
    <dsp:sp modelId="{FA7EA313-CB94-134C-B584-76607823A8F6}">
      <dsp:nvSpPr>
        <dsp:cNvPr id="0" name=""/>
        <dsp:cNvSpPr/>
      </dsp:nvSpPr>
      <dsp:spPr>
        <a:xfrm>
          <a:off x="4065952" y="3282812"/>
          <a:ext cx="1968228" cy="12328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EFECTIVO COMBATE A LA CORRUPCIÓN</a:t>
          </a:r>
          <a:r>
            <a:rPr lang="es-ES_tradnl" sz="900" kern="1200" dirty="0" smtClean="0"/>
            <a:t>.</a:t>
          </a:r>
          <a:endParaRPr lang="es-ES_tradnl" sz="900" kern="1200" dirty="0"/>
        </a:p>
      </dsp:txBody>
      <dsp:txXfrm>
        <a:off x="4354192" y="3463358"/>
        <a:ext cx="1391748" cy="871755"/>
      </dsp:txXfrm>
    </dsp:sp>
    <dsp:sp modelId="{8EBB396A-E6D8-4842-8945-86DDC5846170}">
      <dsp:nvSpPr>
        <dsp:cNvPr id="0" name=""/>
        <dsp:cNvSpPr/>
      </dsp:nvSpPr>
      <dsp:spPr>
        <a:xfrm rot="10765521">
          <a:off x="3905568" y="2291150"/>
          <a:ext cx="528119" cy="22149"/>
        </a:xfrm>
        <a:custGeom>
          <a:avLst/>
          <a:gdLst/>
          <a:ahLst/>
          <a:cxnLst/>
          <a:rect l="0" t="0" r="0" b="0"/>
          <a:pathLst>
            <a:path>
              <a:moveTo>
                <a:pt x="0" y="11074"/>
              </a:moveTo>
              <a:lnTo>
                <a:pt x="528119" y="1107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4156425" y="2289022"/>
        <a:ext cx="26405" cy="26405"/>
      </dsp:txXfrm>
    </dsp:sp>
    <dsp:sp modelId="{1FBFDC90-D25D-3649-BD46-39980D320CD8}">
      <dsp:nvSpPr>
        <dsp:cNvPr id="0" name=""/>
        <dsp:cNvSpPr/>
      </dsp:nvSpPr>
      <dsp:spPr>
        <a:xfrm>
          <a:off x="1665591" y="1499450"/>
          <a:ext cx="2240096" cy="16333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CONSOLIDACIÓN.</a:t>
          </a:r>
          <a:endParaRPr lang="es-ES_tradnl" sz="1200" kern="1200" dirty="0"/>
        </a:p>
      </dsp:txBody>
      <dsp:txXfrm>
        <a:off x="1993645" y="1738643"/>
        <a:ext cx="1583988" cy="115492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A8DD2-3FB9-F54A-88B6-CBCA90DD179F}">
      <dsp:nvSpPr>
        <dsp:cNvPr id="0" name=""/>
        <dsp:cNvSpPr/>
      </dsp:nvSpPr>
      <dsp:spPr>
        <a:xfrm>
          <a:off x="4302891" y="1743257"/>
          <a:ext cx="1184310" cy="11843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Servidores Públicos.</a:t>
          </a:r>
          <a:endParaRPr lang="es-ES_tradnl" sz="1400" kern="1200" dirty="0"/>
        </a:p>
      </dsp:txBody>
      <dsp:txXfrm>
        <a:off x="4476329" y="1916695"/>
        <a:ext cx="837434" cy="837434"/>
      </dsp:txXfrm>
    </dsp:sp>
    <dsp:sp modelId="{ADABE6F5-6203-DC4F-BD42-ED7854AA0C81}">
      <dsp:nvSpPr>
        <dsp:cNvPr id="0" name=""/>
        <dsp:cNvSpPr/>
      </dsp:nvSpPr>
      <dsp:spPr>
        <a:xfrm rot="5400000">
          <a:off x="4891234" y="1736430"/>
          <a:ext cx="7624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7624" y="10638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4894855" y="1746879"/>
        <a:ext cx="381" cy="381"/>
      </dsp:txXfrm>
    </dsp:sp>
    <dsp:sp modelId="{1934CCB4-793D-B246-AA22-45BE6E9AADA6}">
      <dsp:nvSpPr>
        <dsp:cNvPr id="0" name=""/>
        <dsp:cNvSpPr/>
      </dsp:nvSpPr>
      <dsp:spPr>
        <a:xfrm>
          <a:off x="3744044" y="-164479"/>
          <a:ext cx="2302003" cy="19153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Pocas probabilidades de ser imputados penalmente .</a:t>
          </a:r>
          <a:endParaRPr lang="es-ES_tradnl" sz="1200" kern="1200" dirty="0"/>
        </a:p>
      </dsp:txBody>
      <dsp:txXfrm>
        <a:off x="4081165" y="116019"/>
        <a:ext cx="1627761" cy="1354365"/>
      </dsp:txXfrm>
    </dsp:sp>
    <dsp:sp modelId="{98689B56-7C51-DA43-AB9F-B79F7B66FD65}">
      <dsp:nvSpPr>
        <dsp:cNvPr id="0" name=""/>
        <dsp:cNvSpPr/>
      </dsp:nvSpPr>
      <dsp:spPr>
        <a:xfrm rot="21121749">
          <a:off x="5477259" y="2182073"/>
          <a:ext cx="873829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873829" y="10638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892328" y="2170866"/>
        <a:ext cx="43691" cy="43691"/>
      </dsp:txXfrm>
    </dsp:sp>
    <dsp:sp modelId="{01E49320-E1AB-7A43-9AC7-875E5E43DA87}">
      <dsp:nvSpPr>
        <dsp:cNvPr id="0" name=""/>
        <dsp:cNvSpPr/>
      </dsp:nvSpPr>
      <dsp:spPr>
        <a:xfrm>
          <a:off x="6315199" y="972822"/>
          <a:ext cx="2909199" cy="19201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Pocas probabilidades de extinción de dominio</a:t>
          </a:r>
          <a:r>
            <a:rPr lang="es-ES_tradnl" sz="900" kern="1200" dirty="0" smtClean="0"/>
            <a:t>.</a:t>
          </a:r>
          <a:endParaRPr lang="es-ES_tradnl" sz="900" kern="1200" dirty="0"/>
        </a:p>
      </dsp:txBody>
      <dsp:txXfrm>
        <a:off x="6741241" y="1254017"/>
        <a:ext cx="2057115" cy="1357732"/>
      </dsp:txXfrm>
    </dsp:sp>
    <dsp:sp modelId="{06C4C65A-5301-784B-807E-292754B959AC}">
      <dsp:nvSpPr>
        <dsp:cNvPr id="0" name=""/>
        <dsp:cNvSpPr/>
      </dsp:nvSpPr>
      <dsp:spPr>
        <a:xfrm rot="5400000">
          <a:off x="4716095" y="3095879"/>
          <a:ext cx="357901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357901" y="10638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4886098" y="3097571"/>
        <a:ext cx="17895" cy="17895"/>
      </dsp:txXfrm>
    </dsp:sp>
    <dsp:sp modelId="{ED6A9CCA-AA63-1140-BA81-C25A1FF15EB6}">
      <dsp:nvSpPr>
        <dsp:cNvPr id="0" name=""/>
        <dsp:cNvSpPr/>
      </dsp:nvSpPr>
      <dsp:spPr>
        <a:xfrm>
          <a:off x="3577477" y="3285469"/>
          <a:ext cx="2635137" cy="11843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Pocas </a:t>
          </a:r>
          <a:r>
            <a:rPr lang="es-ES_tradnl" sz="1200" kern="1200" dirty="0" err="1" smtClean="0"/>
            <a:t>probabilidads</a:t>
          </a:r>
          <a:r>
            <a:rPr lang="es-ES_tradnl" sz="1200" kern="1200" dirty="0" smtClean="0"/>
            <a:t> de sanción.</a:t>
          </a:r>
          <a:endParaRPr lang="es-ES_tradnl" sz="1200" kern="1200" dirty="0"/>
        </a:p>
      </dsp:txBody>
      <dsp:txXfrm>
        <a:off x="3963384" y="3458907"/>
        <a:ext cx="1863323" cy="837434"/>
      </dsp:txXfrm>
    </dsp:sp>
    <dsp:sp modelId="{5A57059F-5BEC-7140-BA5E-63B5FEF9025A}">
      <dsp:nvSpPr>
        <dsp:cNvPr id="0" name=""/>
        <dsp:cNvSpPr/>
      </dsp:nvSpPr>
      <dsp:spPr>
        <a:xfrm rot="11581866">
          <a:off x="3184877" y="2061824"/>
          <a:ext cx="1148045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1148045" y="10638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730199" y="2043761"/>
        <a:ext cx="57402" cy="57402"/>
      </dsp:txXfrm>
    </dsp:sp>
    <dsp:sp modelId="{4A27BC8F-F892-B341-8522-DF7395A05D68}">
      <dsp:nvSpPr>
        <dsp:cNvPr id="0" name=""/>
        <dsp:cNvSpPr/>
      </dsp:nvSpPr>
      <dsp:spPr>
        <a:xfrm>
          <a:off x="797825" y="709345"/>
          <a:ext cx="2451960" cy="19230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Pocas probabilidades de ser imputados administrativamente.</a:t>
          </a:r>
          <a:endParaRPr lang="es-ES_tradnl" sz="1200" kern="1200" dirty="0"/>
        </a:p>
      </dsp:txBody>
      <dsp:txXfrm>
        <a:off x="1156906" y="990976"/>
        <a:ext cx="1733798" cy="135983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7335F-2DCE-D14B-9BB3-BE0F969496E9}">
      <dsp:nvSpPr>
        <dsp:cNvPr id="0" name=""/>
        <dsp:cNvSpPr/>
      </dsp:nvSpPr>
      <dsp:spPr>
        <a:xfrm>
          <a:off x="4433568" y="1473990"/>
          <a:ext cx="1083595" cy="10835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BENEFICIOS ECONÓMICOS.</a:t>
          </a:r>
          <a:endParaRPr lang="es-ES_tradnl" sz="1200" kern="1200" dirty="0"/>
        </a:p>
      </dsp:txBody>
      <dsp:txXfrm>
        <a:off x="4592257" y="1632679"/>
        <a:ext cx="766217" cy="766217"/>
      </dsp:txXfrm>
    </dsp:sp>
    <dsp:sp modelId="{CC7DA9CE-13AD-1648-8966-E610F1E26918}">
      <dsp:nvSpPr>
        <dsp:cNvPr id="0" name=""/>
        <dsp:cNvSpPr/>
      </dsp:nvSpPr>
      <dsp:spPr>
        <a:xfrm rot="16200000">
          <a:off x="4963116" y="1452006"/>
          <a:ext cx="24499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24499" y="973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4974753" y="1461127"/>
        <a:ext cx="1224" cy="1224"/>
      </dsp:txXfrm>
    </dsp:sp>
    <dsp:sp modelId="{B8EFC54D-1900-D54D-B1A2-78BFC13B0EE8}">
      <dsp:nvSpPr>
        <dsp:cNvPr id="0" name=""/>
        <dsp:cNvSpPr/>
      </dsp:nvSpPr>
      <dsp:spPr>
        <a:xfrm>
          <a:off x="3751542" y="-239986"/>
          <a:ext cx="2447646" cy="16894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Menor endeudamiento</a:t>
          </a:r>
          <a:r>
            <a:rPr lang="es-ES_tradnl" sz="800" kern="1200" dirty="0" smtClean="0"/>
            <a:t>.</a:t>
          </a:r>
          <a:endParaRPr lang="es-ES_tradnl" sz="800" kern="1200" dirty="0"/>
        </a:p>
      </dsp:txBody>
      <dsp:txXfrm>
        <a:off x="4109991" y="7432"/>
        <a:ext cx="1730748" cy="1194640"/>
      </dsp:txXfrm>
    </dsp:sp>
    <dsp:sp modelId="{4348ACBF-2C2E-3E4E-8F6B-BF6B6520BD22}">
      <dsp:nvSpPr>
        <dsp:cNvPr id="0" name=""/>
        <dsp:cNvSpPr/>
      </dsp:nvSpPr>
      <dsp:spPr>
        <a:xfrm rot="21201345">
          <a:off x="5507804" y="1844814"/>
          <a:ext cx="1703497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1703497" y="973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>
        <a:off x="6316966" y="1811961"/>
        <a:ext cx="85174" cy="85174"/>
      </dsp:txXfrm>
    </dsp:sp>
    <dsp:sp modelId="{3DEA9167-EA21-C34D-8138-509EC42945F4}">
      <dsp:nvSpPr>
        <dsp:cNvPr id="0" name=""/>
        <dsp:cNvSpPr/>
      </dsp:nvSpPr>
      <dsp:spPr>
        <a:xfrm>
          <a:off x="7180783" y="776507"/>
          <a:ext cx="2731202" cy="16466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Inversiones privadas nacionales y extranjeras.</a:t>
          </a:r>
          <a:endParaRPr lang="es-ES_tradnl" sz="1200" kern="1200" dirty="0"/>
        </a:p>
      </dsp:txBody>
      <dsp:txXfrm>
        <a:off x="7580758" y="1017647"/>
        <a:ext cx="1931252" cy="1164329"/>
      </dsp:txXfrm>
    </dsp:sp>
    <dsp:sp modelId="{AD32FAE4-D714-5042-B1F7-313455E7526D}">
      <dsp:nvSpPr>
        <dsp:cNvPr id="0" name=""/>
        <dsp:cNvSpPr/>
      </dsp:nvSpPr>
      <dsp:spPr>
        <a:xfrm rot="5400000">
          <a:off x="4915828" y="2607389"/>
          <a:ext cx="119076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119076" y="973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4972389" y="2614147"/>
        <a:ext cx="5953" cy="5953"/>
      </dsp:txXfrm>
    </dsp:sp>
    <dsp:sp modelId="{0803997B-D1AA-2445-8C32-E52C95D80DF4}">
      <dsp:nvSpPr>
        <dsp:cNvPr id="0" name=""/>
        <dsp:cNvSpPr/>
      </dsp:nvSpPr>
      <dsp:spPr>
        <a:xfrm>
          <a:off x="3865845" y="2676662"/>
          <a:ext cx="2219040" cy="150032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Desarrollo económico.</a:t>
          </a:r>
          <a:endParaRPr lang="es-ES_tradnl" sz="1200" kern="1200" dirty="0"/>
        </a:p>
      </dsp:txBody>
      <dsp:txXfrm>
        <a:off x="4190816" y="2896379"/>
        <a:ext cx="1569098" cy="1060890"/>
      </dsp:txXfrm>
    </dsp:sp>
    <dsp:sp modelId="{44BC887A-14F9-E34E-AFC8-19D2B4F4C39F}">
      <dsp:nvSpPr>
        <dsp:cNvPr id="0" name=""/>
        <dsp:cNvSpPr/>
      </dsp:nvSpPr>
      <dsp:spPr>
        <a:xfrm rot="11115900">
          <a:off x="2961959" y="1888570"/>
          <a:ext cx="1477011" cy="19468"/>
        </a:xfrm>
        <a:custGeom>
          <a:avLst/>
          <a:gdLst/>
          <a:ahLst/>
          <a:cxnLst/>
          <a:rect l="0" t="0" r="0" b="0"/>
          <a:pathLst>
            <a:path>
              <a:moveTo>
                <a:pt x="0" y="9734"/>
              </a:moveTo>
              <a:lnTo>
                <a:pt x="1477011" y="973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663539" y="1861379"/>
        <a:ext cx="73850" cy="73850"/>
      </dsp:txXfrm>
    </dsp:sp>
    <dsp:sp modelId="{68ECC4B0-EA2B-BA4C-A059-8020E7EA8F7D}">
      <dsp:nvSpPr>
        <dsp:cNvPr id="0" name=""/>
        <dsp:cNvSpPr/>
      </dsp:nvSpPr>
      <dsp:spPr>
        <a:xfrm>
          <a:off x="378722" y="695535"/>
          <a:ext cx="2595243" cy="203248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Mayor inversión en servicios Públicos. </a:t>
          </a:r>
          <a:endParaRPr lang="es-ES_tradnl" sz="1200" kern="1200" dirty="0"/>
        </a:p>
      </dsp:txBody>
      <dsp:txXfrm>
        <a:off x="758787" y="993186"/>
        <a:ext cx="1835113" cy="143718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6DCBF-3E30-E644-A2F6-20A18B79297E}">
      <dsp:nvSpPr>
        <dsp:cNvPr id="0" name=""/>
        <dsp:cNvSpPr/>
      </dsp:nvSpPr>
      <dsp:spPr>
        <a:xfrm>
          <a:off x="4522523" y="1513983"/>
          <a:ext cx="1150334" cy="11503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BENEFICIOS CIUDADANÍA.</a:t>
          </a:r>
          <a:endParaRPr lang="es-ES_tradnl" sz="1200" kern="1200" dirty="0"/>
        </a:p>
      </dsp:txBody>
      <dsp:txXfrm>
        <a:off x="4690986" y="1682446"/>
        <a:ext cx="813408" cy="813408"/>
      </dsp:txXfrm>
    </dsp:sp>
    <dsp:sp modelId="{D9571300-4104-A343-B10C-1A01A537B1FA}">
      <dsp:nvSpPr>
        <dsp:cNvPr id="0" name=""/>
        <dsp:cNvSpPr/>
      </dsp:nvSpPr>
      <dsp:spPr>
        <a:xfrm rot="16200000">
          <a:off x="4923748" y="1329708"/>
          <a:ext cx="347882" cy="20667"/>
        </a:xfrm>
        <a:custGeom>
          <a:avLst/>
          <a:gdLst/>
          <a:ahLst/>
          <a:cxnLst/>
          <a:rect l="0" t="0" r="0" b="0"/>
          <a:pathLst>
            <a:path>
              <a:moveTo>
                <a:pt x="0" y="10333"/>
              </a:moveTo>
              <a:lnTo>
                <a:pt x="347882" y="10333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088993" y="1331345"/>
        <a:ext cx="17394" cy="17394"/>
      </dsp:txXfrm>
    </dsp:sp>
    <dsp:sp modelId="{633E0444-4BAC-6E4D-B33C-96D32D7B3DB7}">
      <dsp:nvSpPr>
        <dsp:cNvPr id="0" name=""/>
        <dsp:cNvSpPr/>
      </dsp:nvSpPr>
      <dsp:spPr>
        <a:xfrm>
          <a:off x="3717358" y="15766"/>
          <a:ext cx="2760664" cy="11503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CONFIANZA EN EL GOBIERNO.</a:t>
          </a:r>
          <a:endParaRPr lang="es-ES_tradnl" sz="1200" kern="1200" dirty="0"/>
        </a:p>
      </dsp:txBody>
      <dsp:txXfrm>
        <a:off x="4121648" y="184229"/>
        <a:ext cx="1952084" cy="813408"/>
      </dsp:txXfrm>
    </dsp:sp>
    <dsp:sp modelId="{30C6ACD9-6984-5E48-9069-8EAA607DB6E4}">
      <dsp:nvSpPr>
        <dsp:cNvPr id="0" name=""/>
        <dsp:cNvSpPr/>
      </dsp:nvSpPr>
      <dsp:spPr>
        <a:xfrm rot="36396">
          <a:off x="5672798" y="2089946"/>
          <a:ext cx="952237" cy="20667"/>
        </a:xfrm>
        <a:custGeom>
          <a:avLst/>
          <a:gdLst/>
          <a:ahLst/>
          <a:cxnLst/>
          <a:rect l="0" t="0" r="0" b="0"/>
          <a:pathLst>
            <a:path>
              <a:moveTo>
                <a:pt x="0" y="10333"/>
              </a:moveTo>
              <a:lnTo>
                <a:pt x="952237" y="10333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125111" y="2076474"/>
        <a:ext cx="47611" cy="47611"/>
      </dsp:txXfrm>
    </dsp:sp>
    <dsp:sp modelId="{AFC5D0AC-753B-FC47-87AB-D631B42A4044}">
      <dsp:nvSpPr>
        <dsp:cNvPr id="0" name=""/>
        <dsp:cNvSpPr/>
      </dsp:nvSpPr>
      <dsp:spPr>
        <a:xfrm>
          <a:off x="6624896" y="1539392"/>
          <a:ext cx="1745425" cy="11503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/>
            <a:t>MAYORES BENEFICIOS EDUCATIVOS</a:t>
          </a:r>
          <a:r>
            <a:rPr lang="es-ES_tradnl" sz="900" kern="1200" dirty="0" smtClean="0"/>
            <a:t>.</a:t>
          </a:r>
          <a:endParaRPr lang="es-ES_tradnl" sz="900" kern="1200" dirty="0"/>
        </a:p>
      </dsp:txBody>
      <dsp:txXfrm>
        <a:off x="6880508" y="1707855"/>
        <a:ext cx="1234201" cy="813408"/>
      </dsp:txXfrm>
    </dsp:sp>
    <dsp:sp modelId="{CF91AE70-9B08-D04F-8ABE-3FAD9F8EEE32}">
      <dsp:nvSpPr>
        <dsp:cNvPr id="0" name=""/>
        <dsp:cNvSpPr/>
      </dsp:nvSpPr>
      <dsp:spPr>
        <a:xfrm rot="5400000">
          <a:off x="4923748" y="2827925"/>
          <a:ext cx="347882" cy="20667"/>
        </a:xfrm>
        <a:custGeom>
          <a:avLst/>
          <a:gdLst/>
          <a:ahLst/>
          <a:cxnLst/>
          <a:rect l="0" t="0" r="0" b="0"/>
          <a:pathLst>
            <a:path>
              <a:moveTo>
                <a:pt x="0" y="10333"/>
              </a:moveTo>
              <a:lnTo>
                <a:pt x="347882" y="10333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088993" y="2829561"/>
        <a:ext cx="17394" cy="17394"/>
      </dsp:txXfrm>
    </dsp:sp>
    <dsp:sp modelId="{F35C0357-B45D-B444-9618-7FE6C32ED6F2}">
      <dsp:nvSpPr>
        <dsp:cNvPr id="0" name=""/>
        <dsp:cNvSpPr/>
      </dsp:nvSpPr>
      <dsp:spPr>
        <a:xfrm>
          <a:off x="3729494" y="3012200"/>
          <a:ext cx="2736392" cy="11503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OPRTUNDADES LABORALES.</a:t>
          </a:r>
          <a:endParaRPr lang="es-ES_tradnl" sz="1200" kern="1200" dirty="0"/>
        </a:p>
      </dsp:txBody>
      <dsp:txXfrm>
        <a:off x="4130229" y="3180663"/>
        <a:ext cx="1934922" cy="813408"/>
      </dsp:txXfrm>
    </dsp:sp>
    <dsp:sp modelId="{BD56158E-03A1-A144-B991-1706CC456215}">
      <dsp:nvSpPr>
        <dsp:cNvPr id="0" name=""/>
        <dsp:cNvSpPr/>
      </dsp:nvSpPr>
      <dsp:spPr>
        <a:xfrm rot="11095380">
          <a:off x="3478502" y="1984486"/>
          <a:ext cx="1048075" cy="20667"/>
        </a:xfrm>
        <a:custGeom>
          <a:avLst/>
          <a:gdLst/>
          <a:ahLst/>
          <a:cxnLst/>
          <a:rect l="0" t="0" r="0" b="0"/>
          <a:pathLst>
            <a:path>
              <a:moveTo>
                <a:pt x="0" y="10333"/>
              </a:moveTo>
              <a:lnTo>
                <a:pt x="1048075" y="10333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976338" y="1968618"/>
        <a:ext cx="52403" cy="52403"/>
      </dsp:txXfrm>
    </dsp:sp>
    <dsp:sp modelId="{E4B07737-D876-CA44-9A2D-884E96CF22DF}">
      <dsp:nvSpPr>
        <dsp:cNvPr id="0" name=""/>
        <dsp:cNvSpPr/>
      </dsp:nvSpPr>
      <dsp:spPr>
        <a:xfrm>
          <a:off x="1394396" y="1285389"/>
          <a:ext cx="2098761" cy="11503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MAYOR SEGURIDAD PÚBLICA.</a:t>
          </a:r>
          <a:endParaRPr lang="es-ES_tradnl" sz="1200" kern="1200" dirty="0"/>
        </a:p>
      </dsp:txBody>
      <dsp:txXfrm>
        <a:off x="1701752" y="1453852"/>
        <a:ext cx="1484049" cy="8134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DFDBE-1885-D544-8B8B-C6F47B7045B9}">
      <dsp:nvSpPr>
        <dsp:cNvPr id="0" name=""/>
        <dsp:cNvSpPr/>
      </dsp:nvSpPr>
      <dsp:spPr>
        <a:xfrm>
          <a:off x="3549046" y="1996454"/>
          <a:ext cx="3698473" cy="20886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500" kern="1200" dirty="0" smtClean="0"/>
            <a:t>Ley General de Responsabilidades Administrativas.</a:t>
          </a:r>
          <a:endParaRPr lang="es-ES_tradnl" sz="2500" kern="1200" dirty="0"/>
        </a:p>
      </dsp:txBody>
      <dsp:txXfrm>
        <a:off x="4090675" y="2302333"/>
        <a:ext cx="2615215" cy="1476917"/>
      </dsp:txXfrm>
    </dsp:sp>
    <dsp:sp modelId="{CB9023F7-719F-D949-8E4F-4B83772FE404}">
      <dsp:nvSpPr>
        <dsp:cNvPr id="0" name=""/>
        <dsp:cNvSpPr/>
      </dsp:nvSpPr>
      <dsp:spPr>
        <a:xfrm rot="15312729">
          <a:off x="4564661" y="1567219"/>
          <a:ext cx="893766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893766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4989200" y="1553444"/>
        <a:ext cx="44688" cy="44688"/>
      </dsp:txXfrm>
    </dsp:sp>
    <dsp:sp modelId="{46E7409C-0415-584E-9C08-FC86E158D2D2}">
      <dsp:nvSpPr>
        <dsp:cNvPr id="0" name=""/>
        <dsp:cNvSpPr/>
      </dsp:nvSpPr>
      <dsp:spPr>
        <a:xfrm>
          <a:off x="3686682" y="40446"/>
          <a:ext cx="2131714" cy="11084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109, III Constitucional.</a:t>
          </a:r>
          <a:endParaRPr lang="es-ES_tradnl" sz="1400" kern="1200" dirty="0"/>
        </a:p>
      </dsp:txBody>
      <dsp:txXfrm>
        <a:off x="3998864" y="202769"/>
        <a:ext cx="1507350" cy="783763"/>
      </dsp:txXfrm>
    </dsp:sp>
    <dsp:sp modelId="{5F080E7F-02AB-FB46-8E9D-3B64204C1A30}">
      <dsp:nvSpPr>
        <dsp:cNvPr id="0" name=""/>
        <dsp:cNvSpPr/>
      </dsp:nvSpPr>
      <dsp:spPr>
        <a:xfrm rot="18700429">
          <a:off x="6029652" y="1655135"/>
          <a:ext cx="1188885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1188885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594372" y="1633982"/>
        <a:ext cx="59444" cy="59444"/>
      </dsp:txXfrm>
    </dsp:sp>
    <dsp:sp modelId="{6589530E-6289-FE46-B238-E095A6C8F67A}">
      <dsp:nvSpPr>
        <dsp:cNvPr id="0" name=""/>
        <dsp:cNvSpPr/>
      </dsp:nvSpPr>
      <dsp:spPr>
        <a:xfrm>
          <a:off x="6331399" y="156811"/>
          <a:ext cx="2281460" cy="11084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Faltas administrativas no graves. (Servidores Públicos)</a:t>
          </a:r>
          <a:endParaRPr lang="es-ES_tradnl" sz="1400" kern="1200" dirty="0"/>
        </a:p>
      </dsp:txBody>
      <dsp:txXfrm>
        <a:off x="6665511" y="319134"/>
        <a:ext cx="1613236" cy="783763"/>
      </dsp:txXfrm>
    </dsp:sp>
    <dsp:sp modelId="{9992F5E3-74D3-2B43-B449-8C03131DA8EF}">
      <dsp:nvSpPr>
        <dsp:cNvPr id="0" name=""/>
        <dsp:cNvSpPr/>
      </dsp:nvSpPr>
      <dsp:spPr>
        <a:xfrm rot="20427373">
          <a:off x="6899006" y="2099571"/>
          <a:ext cx="2253240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2253240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>
        <a:off x="7969295" y="2051810"/>
        <a:ext cx="112662" cy="112662"/>
      </dsp:txXfrm>
    </dsp:sp>
    <dsp:sp modelId="{9C27D709-7CC3-3E4D-A0E7-F31A022F9577}">
      <dsp:nvSpPr>
        <dsp:cNvPr id="0" name=""/>
        <dsp:cNvSpPr/>
      </dsp:nvSpPr>
      <dsp:spPr>
        <a:xfrm>
          <a:off x="8949722" y="889449"/>
          <a:ext cx="1895623" cy="11084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Instrumentos de Rendición de Cuentas. (3 de 3)</a:t>
          </a:r>
          <a:endParaRPr lang="es-ES_tradnl" sz="1400" kern="1200" dirty="0"/>
        </a:p>
      </dsp:txBody>
      <dsp:txXfrm>
        <a:off x="9227330" y="1051772"/>
        <a:ext cx="1340407" cy="783763"/>
      </dsp:txXfrm>
    </dsp:sp>
    <dsp:sp modelId="{8D445867-817B-AC44-B63D-907FE6ADE674}">
      <dsp:nvSpPr>
        <dsp:cNvPr id="0" name=""/>
        <dsp:cNvSpPr/>
      </dsp:nvSpPr>
      <dsp:spPr>
        <a:xfrm rot="21463661">
          <a:off x="7242291" y="2924716"/>
          <a:ext cx="1730627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1730627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>
        <a:off x="8064339" y="2890020"/>
        <a:ext cx="86531" cy="86531"/>
      </dsp:txXfrm>
    </dsp:sp>
    <dsp:sp modelId="{14233148-FAC4-4041-804C-58F0172AC167}">
      <dsp:nvSpPr>
        <dsp:cNvPr id="0" name=""/>
        <dsp:cNvSpPr/>
      </dsp:nvSpPr>
      <dsp:spPr>
        <a:xfrm>
          <a:off x="8969604" y="2304781"/>
          <a:ext cx="2020951" cy="11084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Procedimiento Administrativo de Responsabilidad ante el OIC.</a:t>
          </a:r>
          <a:endParaRPr lang="es-ES_tradnl" sz="1400" kern="1200" dirty="0"/>
        </a:p>
      </dsp:txBody>
      <dsp:txXfrm>
        <a:off x="9265565" y="2467104"/>
        <a:ext cx="1429029" cy="783763"/>
      </dsp:txXfrm>
    </dsp:sp>
    <dsp:sp modelId="{316C6151-89FB-934A-8627-74CEC5997FDF}">
      <dsp:nvSpPr>
        <dsp:cNvPr id="0" name=""/>
        <dsp:cNvSpPr/>
      </dsp:nvSpPr>
      <dsp:spPr>
        <a:xfrm rot="989123">
          <a:off x="6995021" y="3801572"/>
          <a:ext cx="2005953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2005953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700" kern="1200"/>
        </a:p>
      </dsp:txBody>
      <dsp:txXfrm>
        <a:off x="7947849" y="3759992"/>
        <a:ext cx="100297" cy="100297"/>
      </dsp:txXfrm>
    </dsp:sp>
    <dsp:sp modelId="{AC6514A2-BA34-9347-A48F-E412193B6E61}">
      <dsp:nvSpPr>
        <dsp:cNvPr id="0" name=""/>
        <dsp:cNvSpPr/>
      </dsp:nvSpPr>
      <dsp:spPr>
        <a:xfrm>
          <a:off x="8853257" y="3793917"/>
          <a:ext cx="1925273" cy="110840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Procedimiento Administrativo de Responsabilidad ante el TFJA.</a:t>
          </a:r>
          <a:endParaRPr lang="es-ES_tradnl" sz="1400" kern="1200" dirty="0"/>
        </a:p>
      </dsp:txBody>
      <dsp:txXfrm>
        <a:off x="9135207" y="3956240"/>
        <a:ext cx="1361373" cy="783763"/>
      </dsp:txXfrm>
    </dsp:sp>
    <dsp:sp modelId="{EEEEE50E-00D0-E843-809B-7C56D8DA5C13}">
      <dsp:nvSpPr>
        <dsp:cNvPr id="0" name=""/>
        <dsp:cNvSpPr/>
      </dsp:nvSpPr>
      <dsp:spPr>
        <a:xfrm rot="2780453">
          <a:off x="6078318" y="4412433"/>
          <a:ext cx="1274078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1274078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683505" y="4389150"/>
        <a:ext cx="63703" cy="63703"/>
      </dsp:txXfrm>
    </dsp:sp>
    <dsp:sp modelId="{F021CC44-ECE7-1847-9E32-6D234C767948}">
      <dsp:nvSpPr>
        <dsp:cNvPr id="0" name=""/>
        <dsp:cNvSpPr/>
      </dsp:nvSpPr>
      <dsp:spPr>
        <a:xfrm>
          <a:off x="6617889" y="4818146"/>
          <a:ext cx="2010598" cy="11084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Recursos Administrativos y Jurisdiccionales.</a:t>
          </a:r>
          <a:endParaRPr lang="es-ES_tradnl" sz="1400" kern="1200" dirty="0"/>
        </a:p>
      </dsp:txBody>
      <dsp:txXfrm>
        <a:off x="6912334" y="4980469"/>
        <a:ext cx="1421708" cy="783763"/>
      </dsp:txXfrm>
    </dsp:sp>
    <dsp:sp modelId="{CA47ECE9-7623-0E4B-92B6-7A4630637C2C}">
      <dsp:nvSpPr>
        <dsp:cNvPr id="0" name=""/>
        <dsp:cNvSpPr/>
      </dsp:nvSpPr>
      <dsp:spPr>
        <a:xfrm rot="7171708">
          <a:off x="4059471" y="4478845"/>
          <a:ext cx="1038803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1038803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4552903" y="4461444"/>
        <a:ext cx="51940" cy="51940"/>
      </dsp:txXfrm>
    </dsp:sp>
    <dsp:sp modelId="{3196962D-E4E7-3B42-8F81-0B3B33C69748}">
      <dsp:nvSpPr>
        <dsp:cNvPr id="0" name=""/>
        <dsp:cNvSpPr/>
      </dsp:nvSpPr>
      <dsp:spPr>
        <a:xfrm>
          <a:off x="2911430" y="4918414"/>
          <a:ext cx="2218791" cy="11084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Protocolos de contratación pública.</a:t>
          </a:r>
          <a:endParaRPr lang="es-ES_tradnl" sz="1400" kern="1200" dirty="0"/>
        </a:p>
      </dsp:txBody>
      <dsp:txXfrm>
        <a:off x="3236364" y="5080737"/>
        <a:ext cx="1568923" cy="783763"/>
      </dsp:txXfrm>
    </dsp:sp>
    <dsp:sp modelId="{0201A6FB-76DA-6D4E-8EAB-7829F4903609}">
      <dsp:nvSpPr>
        <dsp:cNvPr id="0" name=""/>
        <dsp:cNvSpPr/>
      </dsp:nvSpPr>
      <dsp:spPr>
        <a:xfrm rot="9310798">
          <a:off x="1783114" y="4174592"/>
          <a:ext cx="2290245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2290245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 rot="10800000">
        <a:off x="2870981" y="4125905"/>
        <a:ext cx="114512" cy="114512"/>
      </dsp:txXfrm>
    </dsp:sp>
    <dsp:sp modelId="{F49DB7C0-BFB5-0A4D-8D98-B7FC3A13502F}">
      <dsp:nvSpPr>
        <dsp:cNvPr id="0" name=""/>
        <dsp:cNvSpPr/>
      </dsp:nvSpPr>
      <dsp:spPr>
        <a:xfrm>
          <a:off x="137601" y="4462346"/>
          <a:ext cx="1977346" cy="11084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Sanciones administrativas.</a:t>
          </a:r>
          <a:endParaRPr lang="es-ES_tradnl" sz="1400" kern="1200" dirty="0"/>
        </a:p>
      </dsp:txBody>
      <dsp:txXfrm>
        <a:off x="427177" y="4624669"/>
        <a:ext cx="1398194" cy="783763"/>
      </dsp:txXfrm>
    </dsp:sp>
    <dsp:sp modelId="{D5FF13FE-805D-B341-B5AA-A087D6FB22CA}">
      <dsp:nvSpPr>
        <dsp:cNvPr id="0" name=""/>
        <dsp:cNvSpPr/>
      </dsp:nvSpPr>
      <dsp:spPr>
        <a:xfrm rot="10307518">
          <a:off x="2262197" y="3387129"/>
          <a:ext cx="1351291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1351291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2904060" y="3361916"/>
        <a:ext cx="67564" cy="67564"/>
      </dsp:txXfrm>
    </dsp:sp>
    <dsp:sp modelId="{5C361525-11A3-FF4B-B2CD-7A0FF8C0C210}">
      <dsp:nvSpPr>
        <dsp:cNvPr id="0" name=""/>
        <dsp:cNvSpPr/>
      </dsp:nvSpPr>
      <dsp:spPr>
        <a:xfrm>
          <a:off x="360933" y="3073457"/>
          <a:ext cx="1937587" cy="11084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Medidas cautelares.</a:t>
          </a:r>
          <a:endParaRPr lang="es-ES_tradnl" sz="1400" kern="1200" dirty="0"/>
        </a:p>
      </dsp:txBody>
      <dsp:txXfrm>
        <a:off x="644686" y="3235780"/>
        <a:ext cx="1370081" cy="783763"/>
      </dsp:txXfrm>
    </dsp:sp>
    <dsp:sp modelId="{062B6FC3-E154-A34D-B193-97ED95DBE142}">
      <dsp:nvSpPr>
        <dsp:cNvPr id="0" name=""/>
        <dsp:cNvSpPr/>
      </dsp:nvSpPr>
      <dsp:spPr>
        <a:xfrm rot="11448061">
          <a:off x="1904667" y="2533335"/>
          <a:ext cx="1757212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1757212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 rot="10800000">
        <a:off x="2739342" y="2497974"/>
        <a:ext cx="87860" cy="87860"/>
      </dsp:txXfrm>
    </dsp:sp>
    <dsp:sp modelId="{05B298F0-048B-2244-ABF7-1C65439B721C}">
      <dsp:nvSpPr>
        <dsp:cNvPr id="0" name=""/>
        <dsp:cNvSpPr/>
      </dsp:nvSpPr>
      <dsp:spPr>
        <a:xfrm>
          <a:off x="150280" y="1658128"/>
          <a:ext cx="1810974" cy="110840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Ejecución de las resoluciones.</a:t>
          </a:r>
          <a:endParaRPr lang="es-ES_tradnl" sz="1400" kern="1200" dirty="0"/>
        </a:p>
      </dsp:txBody>
      <dsp:txXfrm>
        <a:off x="415491" y="1820451"/>
        <a:ext cx="1280552" cy="783763"/>
      </dsp:txXfrm>
    </dsp:sp>
    <dsp:sp modelId="{88BCBFD6-4277-B94C-9D9C-3DB961903D14}">
      <dsp:nvSpPr>
        <dsp:cNvPr id="0" name=""/>
        <dsp:cNvSpPr/>
      </dsp:nvSpPr>
      <dsp:spPr>
        <a:xfrm rot="12847929">
          <a:off x="2459471" y="1691036"/>
          <a:ext cx="1920558" cy="17138"/>
        </a:xfrm>
        <a:custGeom>
          <a:avLst/>
          <a:gdLst/>
          <a:ahLst/>
          <a:cxnLst/>
          <a:rect l="0" t="0" r="0" b="0"/>
          <a:pathLst>
            <a:path>
              <a:moveTo>
                <a:pt x="0" y="8569"/>
              </a:moveTo>
              <a:lnTo>
                <a:pt x="1920558" y="8569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 rot="10800000">
        <a:off x="3371737" y="1651591"/>
        <a:ext cx="96027" cy="96027"/>
      </dsp:txXfrm>
    </dsp:sp>
    <dsp:sp modelId="{CB1B935A-6DBA-614B-A310-F7D6A650160A}">
      <dsp:nvSpPr>
        <dsp:cNvPr id="0" name=""/>
        <dsp:cNvSpPr/>
      </dsp:nvSpPr>
      <dsp:spPr>
        <a:xfrm>
          <a:off x="1079968" y="190217"/>
          <a:ext cx="1861373" cy="11084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Faltas administrativas graves. (Servidores Públicos y Particulares)</a:t>
          </a:r>
          <a:endParaRPr lang="es-ES_tradnl" sz="1400" kern="1200" dirty="0"/>
        </a:p>
      </dsp:txBody>
      <dsp:txXfrm>
        <a:off x="1352560" y="352540"/>
        <a:ext cx="1316189" cy="7837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FD6642-82FA-7948-8945-4BF084905F61}">
      <dsp:nvSpPr>
        <dsp:cNvPr id="0" name=""/>
        <dsp:cNvSpPr/>
      </dsp:nvSpPr>
      <dsp:spPr>
        <a:xfrm>
          <a:off x="4041864" y="1939888"/>
          <a:ext cx="3652475" cy="25233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/>
            <a:t>LEY DE FISCALIZACIÓN Y RENDICIÓN DE CUENTAS DE LA FEDERACIÓN.</a:t>
          </a:r>
          <a:endParaRPr lang="es-ES_tradnl" sz="2400" kern="1200" dirty="0"/>
        </a:p>
      </dsp:txBody>
      <dsp:txXfrm>
        <a:off x="4576757" y="2309424"/>
        <a:ext cx="2582689" cy="1784280"/>
      </dsp:txXfrm>
    </dsp:sp>
    <dsp:sp modelId="{F4127FF2-07DD-5D4A-853D-AB57D6E52ED4}">
      <dsp:nvSpPr>
        <dsp:cNvPr id="0" name=""/>
        <dsp:cNvSpPr/>
      </dsp:nvSpPr>
      <dsp:spPr>
        <a:xfrm rot="16200000">
          <a:off x="5700577" y="1759487"/>
          <a:ext cx="335049" cy="25751"/>
        </a:xfrm>
        <a:custGeom>
          <a:avLst/>
          <a:gdLst/>
          <a:ahLst/>
          <a:cxnLst/>
          <a:rect l="0" t="0" r="0" b="0"/>
          <a:pathLst>
            <a:path>
              <a:moveTo>
                <a:pt x="0" y="12875"/>
              </a:moveTo>
              <a:lnTo>
                <a:pt x="335049" y="12875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859726" y="1763987"/>
        <a:ext cx="16752" cy="16752"/>
      </dsp:txXfrm>
    </dsp:sp>
    <dsp:sp modelId="{68FB01DB-3481-0849-9EEC-DE840FA979C0}">
      <dsp:nvSpPr>
        <dsp:cNvPr id="0" name=""/>
        <dsp:cNvSpPr/>
      </dsp:nvSpPr>
      <dsp:spPr>
        <a:xfrm>
          <a:off x="4421282" y="6283"/>
          <a:ext cx="2893641" cy="159855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Arts. 74, II y VI, 73, XXIV y 79 Constitucional.</a:t>
          </a:r>
          <a:endParaRPr lang="es-ES_tradnl" sz="1400" kern="1200" dirty="0"/>
        </a:p>
      </dsp:txBody>
      <dsp:txXfrm>
        <a:off x="4845046" y="240386"/>
        <a:ext cx="2046113" cy="1130349"/>
      </dsp:txXfrm>
    </dsp:sp>
    <dsp:sp modelId="{5EE40A39-C3E0-B84A-96B9-FDA20543298F}">
      <dsp:nvSpPr>
        <dsp:cNvPr id="0" name=""/>
        <dsp:cNvSpPr/>
      </dsp:nvSpPr>
      <dsp:spPr>
        <a:xfrm rot="19851310">
          <a:off x="7232428" y="2177900"/>
          <a:ext cx="896724" cy="25751"/>
        </a:xfrm>
        <a:custGeom>
          <a:avLst/>
          <a:gdLst/>
          <a:ahLst/>
          <a:cxnLst/>
          <a:rect l="0" t="0" r="0" b="0"/>
          <a:pathLst>
            <a:path>
              <a:moveTo>
                <a:pt x="0" y="12875"/>
              </a:moveTo>
              <a:lnTo>
                <a:pt x="896724" y="12875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7658373" y="2168358"/>
        <a:ext cx="44836" cy="44836"/>
      </dsp:txXfrm>
    </dsp:sp>
    <dsp:sp modelId="{7A9EF283-CE3D-D34E-AB66-2C05EE977502}">
      <dsp:nvSpPr>
        <dsp:cNvPr id="0" name=""/>
        <dsp:cNvSpPr/>
      </dsp:nvSpPr>
      <dsp:spPr>
        <a:xfrm>
          <a:off x="7597783" y="592321"/>
          <a:ext cx="3032412" cy="159855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ASF. Imposición de multas, no así de sanciones económicas.</a:t>
          </a:r>
          <a:endParaRPr lang="es-ES_tradnl" sz="1400" kern="1200" dirty="0"/>
        </a:p>
      </dsp:txBody>
      <dsp:txXfrm>
        <a:off x="8041869" y="826424"/>
        <a:ext cx="2144240" cy="1130349"/>
      </dsp:txXfrm>
    </dsp:sp>
    <dsp:sp modelId="{E896E8A5-2FAA-6E46-9ED4-03C685A13675}">
      <dsp:nvSpPr>
        <dsp:cNvPr id="0" name=""/>
        <dsp:cNvSpPr/>
      </dsp:nvSpPr>
      <dsp:spPr>
        <a:xfrm rot="232423">
          <a:off x="7684421" y="3347555"/>
          <a:ext cx="1059769" cy="25751"/>
        </a:xfrm>
        <a:custGeom>
          <a:avLst/>
          <a:gdLst/>
          <a:ahLst/>
          <a:cxnLst/>
          <a:rect l="0" t="0" r="0" b="0"/>
          <a:pathLst>
            <a:path>
              <a:moveTo>
                <a:pt x="0" y="12875"/>
              </a:moveTo>
              <a:lnTo>
                <a:pt x="1059769" y="12875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8187811" y="3333936"/>
        <a:ext cx="52988" cy="52988"/>
      </dsp:txXfrm>
    </dsp:sp>
    <dsp:sp modelId="{4B2183EF-FB93-4542-93FB-C79681A5E881}">
      <dsp:nvSpPr>
        <dsp:cNvPr id="0" name=""/>
        <dsp:cNvSpPr/>
      </dsp:nvSpPr>
      <dsp:spPr>
        <a:xfrm>
          <a:off x="8736539" y="2679021"/>
          <a:ext cx="2436982" cy="159855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ASF en el PRA. Podrá investigar y substanciar faltas administrativas graves.</a:t>
          </a:r>
          <a:endParaRPr lang="es-ES_tradnl" sz="1400" kern="1200" dirty="0"/>
        </a:p>
      </dsp:txBody>
      <dsp:txXfrm>
        <a:off x="9093427" y="2913124"/>
        <a:ext cx="1723206" cy="1130349"/>
      </dsp:txXfrm>
    </dsp:sp>
    <dsp:sp modelId="{DD0A035E-3368-F446-B0BD-EBA5302D97B4}">
      <dsp:nvSpPr>
        <dsp:cNvPr id="0" name=""/>
        <dsp:cNvSpPr/>
      </dsp:nvSpPr>
      <dsp:spPr>
        <a:xfrm rot="3857143">
          <a:off x="6382599" y="4484557"/>
          <a:ext cx="219121" cy="25751"/>
        </a:xfrm>
        <a:custGeom>
          <a:avLst/>
          <a:gdLst/>
          <a:ahLst/>
          <a:cxnLst/>
          <a:rect l="0" t="0" r="0" b="0"/>
          <a:pathLst>
            <a:path>
              <a:moveTo>
                <a:pt x="0" y="12875"/>
              </a:moveTo>
              <a:lnTo>
                <a:pt x="219121" y="12875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486682" y="4491955"/>
        <a:ext cx="10956" cy="10956"/>
      </dsp:txXfrm>
    </dsp:sp>
    <dsp:sp modelId="{58C20C80-54F3-6942-9E39-3F6DCA0C98EF}">
      <dsp:nvSpPr>
        <dsp:cNvPr id="0" name=""/>
        <dsp:cNvSpPr/>
      </dsp:nvSpPr>
      <dsp:spPr>
        <a:xfrm>
          <a:off x="5652687" y="4561011"/>
          <a:ext cx="2510004" cy="159855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ASF en el PRA. Podrá investigar, substanciar y resolver faltas administrativas no graves únicamente tratándose de su personal interno.</a:t>
          </a:r>
          <a:endParaRPr lang="es-ES_tradnl" sz="1400" kern="1200" dirty="0"/>
        </a:p>
      </dsp:txBody>
      <dsp:txXfrm>
        <a:off x="6020269" y="4795114"/>
        <a:ext cx="1774840" cy="1130349"/>
      </dsp:txXfrm>
    </dsp:sp>
    <dsp:sp modelId="{700CCA7E-DDEC-2C46-8FCE-C36E17CF9746}">
      <dsp:nvSpPr>
        <dsp:cNvPr id="0" name=""/>
        <dsp:cNvSpPr/>
      </dsp:nvSpPr>
      <dsp:spPr>
        <a:xfrm rot="9046173">
          <a:off x="3013130" y="4357217"/>
          <a:ext cx="1533484" cy="25751"/>
        </a:xfrm>
        <a:custGeom>
          <a:avLst/>
          <a:gdLst/>
          <a:ahLst/>
          <a:cxnLst/>
          <a:rect l="0" t="0" r="0" b="0"/>
          <a:pathLst>
            <a:path>
              <a:moveTo>
                <a:pt x="0" y="12875"/>
              </a:moveTo>
              <a:lnTo>
                <a:pt x="1533484" y="12875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741536" y="4331756"/>
        <a:ext cx="76674" cy="76674"/>
      </dsp:txXfrm>
    </dsp:sp>
    <dsp:sp modelId="{11357A5E-0DC1-8D4C-BC27-D8DF88AFBF71}">
      <dsp:nvSpPr>
        <dsp:cNvPr id="0" name=""/>
        <dsp:cNvSpPr/>
      </dsp:nvSpPr>
      <dsp:spPr>
        <a:xfrm>
          <a:off x="780663" y="4494092"/>
          <a:ext cx="2698521" cy="1598555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Podrá investigar faltas administrativas graves mediante denuncia, de oficio o por su fiscalización. </a:t>
          </a:r>
          <a:endParaRPr lang="es-ES_tradnl" sz="1400" kern="1200" dirty="0"/>
        </a:p>
      </dsp:txBody>
      <dsp:txXfrm>
        <a:off x="1175852" y="4728195"/>
        <a:ext cx="1908143" cy="1130349"/>
      </dsp:txXfrm>
    </dsp:sp>
    <dsp:sp modelId="{D3646F3D-9060-7446-B4D6-8CA71232FD17}">
      <dsp:nvSpPr>
        <dsp:cNvPr id="0" name=""/>
        <dsp:cNvSpPr/>
      </dsp:nvSpPr>
      <dsp:spPr>
        <a:xfrm rot="10692698">
          <a:off x="3558982" y="3253216"/>
          <a:ext cx="484862" cy="25751"/>
        </a:xfrm>
        <a:custGeom>
          <a:avLst/>
          <a:gdLst/>
          <a:ahLst/>
          <a:cxnLst/>
          <a:rect l="0" t="0" r="0" b="0"/>
          <a:pathLst>
            <a:path>
              <a:moveTo>
                <a:pt x="0" y="12875"/>
              </a:moveTo>
              <a:lnTo>
                <a:pt x="484862" y="12875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789292" y="3253971"/>
        <a:ext cx="24243" cy="24243"/>
      </dsp:txXfrm>
    </dsp:sp>
    <dsp:sp modelId="{CF2B593A-9DB6-1F48-BC03-906037B9E5C4}">
      <dsp:nvSpPr>
        <dsp:cNvPr id="0" name=""/>
        <dsp:cNvSpPr/>
      </dsp:nvSpPr>
      <dsp:spPr>
        <a:xfrm>
          <a:off x="0" y="2409633"/>
          <a:ext cx="3562349" cy="183907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ASF podrá fiscalizar a cualquier ente de la Administración Pública Federal, Local y Municipal con respecto a los capitales federales, independientemente que hayan sido fiscalizados con antelación por otros entes.</a:t>
          </a:r>
          <a:endParaRPr lang="es-ES_tradnl" sz="1400" kern="1200" dirty="0"/>
        </a:p>
      </dsp:txBody>
      <dsp:txXfrm>
        <a:off x="521694" y="2678959"/>
        <a:ext cx="2518961" cy="1300422"/>
      </dsp:txXfrm>
    </dsp:sp>
    <dsp:sp modelId="{C3C52242-F47A-854F-98D0-C27689CD8919}">
      <dsp:nvSpPr>
        <dsp:cNvPr id="0" name=""/>
        <dsp:cNvSpPr/>
      </dsp:nvSpPr>
      <dsp:spPr>
        <a:xfrm rot="12528062">
          <a:off x="2626133" y="1937551"/>
          <a:ext cx="1932512" cy="25751"/>
        </a:xfrm>
        <a:custGeom>
          <a:avLst/>
          <a:gdLst/>
          <a:ahLst/>
          <a:cxnLst/>
          <a:rect l="0" t="0" r="0" b="0"/>
          <a:pathLst>
            <a:path>
              <a:moveTo>
                <a:pt x="0" y="12875"/>
              </a:moveTo>
              <a:lnTo>
                <a:pt x="1932512" y="12875"/>
              </a:lnTo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 rot="10800000">
        <a:off x="3544077" y="1902114"/>
        <a:ext cx="96625" cy="96625"/>
      </dsp:txXfrm>
    </dsp:sp>
    <dsp:sp modelId="{086DCEE0-8D8C-A541-A518-541467EB58F7}">
      <dsp:nvSpPr>
        <dsp:cNvPr id="0" name=""/>
        <dsp:cNvSpPr/>
      </dsp:nvSpPr>
      <dsp:spPr>
        <a:xfrm>
          <a:off x="113549" y="99785"/>
          <a:ext cx="3132993" cy="159855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Facultades de la Auditoría Superior de la Federación.</a:t>
          </a:r>
          <a:endParaRPr lang="es-ES_tradnl" sz="1400" kern="1200" dirty="0"/>
        </a:p>
      </dsp:txBody>
      <dsp:txXfrm>
        <a:off x="572365" y="333888"/>
        <a:ext cx="2215361" cy="1130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1ADB6-5DE6-D64C-9A43-DAB9484C8892}">
      <dsp:nvSpPr>
        <dsp:cNvPr id="0" name=""/>
        <dsp:cNvSpPr/>
      </dsp:nvSpPr>
      <dsp:spPr>
        <a:xfrm>
          <a:off x="4713231" y="2428278"/>
          <a:ext cx="3393684" cy="2032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LEY ORGÁNICA DEL TRIBUNAL FEDERAL DE JUSTICIA ADMINISTRATIVA.</a:t>
          </a:r>
          <a:endParaRPr lang="es-ES_tradnl" sz="2000" kern="1200" dirty="0"/>
        </a:p>
      </dsp:txBody>
      <dsp:txXfrm>
        <a:off x="5210225" y="2725888"/>
        <a:ext cx="2399696" cy="1436990"/>
      </dsp:txXfrm>
    </dsp:sp>
    <dsp:sp modelId="{4399BB80-1484-C547-9713-894413D532AF}">
      <dsp:nvSpPr>
        <dsp:cNvPr id="0" name=""/>
        <dsp:cNvSpPr/>
      </dsp:nvSpPr>
      <dsp:spPr>
        <a:xfrm rot="14206096">
          <a:off x="5244951" y="2193140"/>
          <a:ext cx="704622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704622" y="106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5579646" y="2186163"/>
        <a:ext cx="35231" cy="35231"/>
      </dsp:txXfrm>
    </dsp:sp>
    <dsp:sp modelId="{D5EA6880-3B81-C446-888A-0705EBE6591C}">
      <dsp:nvSpPr>
        <dsp:cNvPr id="0" name=""/>
        <dsp:cNvSpPr/>
      </dsp:nvSpPr>
      <dsp:spPr>
        <a:xfrm>
          <a:off x="3641824" y="157303"/>
          <a:ext cx="2440101" cy="184808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Artículo 109, IV Constitucional.</a:t>
          </a:r>
          <a:endParaRPr lang="es-ES_tradnl" sz="1400" kern="1200" dirty="0"/>
        </a:p>
      </dsp:txBody>
      <dsp:txXfrm>
        <a:off x="3999169" y="427949"/>
        <a:ext cx="1725411" cy="1306793"/>
      </dsp:txXfrm>
    </dsp:sp>
    <dsp:sp modelId="{37B3A6C0-32F7-3E44-AFAE-84B3B15AA96E}">
      <dsp:nvSpPr>
        <dsp:cNvPr id="0" name=""/>
        <dsp:cNvSpPr/>
      </dsp:nvSpPr>
      <dsp:spPr>
        <a:xfrm rot="17658788">
          <a:off x="6638266" y="2119926"/>
          <a:ext cx="730761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730761" y="106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985378" y="2112296"/>
        <a:ext cx="36538" cy="36538"/>
      </dsp:txXfrm>
    </dsp:sp>
    <dsp:sp modelId="{A335FE95-68AE-AA4D-BAA1-DFDB6EC5879E}">
      <dsp:nvSpPr>
        <dsp:cNvPr id="0" name=""/>
        <dsp:cNvSpPr/>
      </dsp:nvSpPr>
      <dsp:spPr>
        <a:xfrm>
          <a:off x="6338279" y="0"/>
          <a:ext cx="2420933" cy="184808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Se crean las Salas Especializadas en materia de Responsabilidad Administrativa.</a:t>
          </a:r>
          <a:endParaRPr lang="es-ES_tradnl" sz="1400" kern="1200" dirty="0"/>
        </a:p>
      </dsp:txBody>
      <dsp:txXfrm>
        <a:off x="6692816" y="270646"/>
        <a:ext cx="1711859" cy="1306793"/>
      </dsp:txXfrm>
    </dsp:sp>
    <dsp:sp modelId="{3526B2C4-DB91-ED40-A8C0-851A1929FABB}">
      <dsp:nvSpPr>
        <dsp:cNvPr id="0" name=""/>
        <dsp:cNvSpPr/>
      </dsp:nvSpPr>
      <dsp:spPr>
        <a:xfrm rot="20417820">
          <a:off x="7834730" y="2730035"/>
          <a:ext cx="1080807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1080807" y="106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8348114" y="2713653"/>
        <a:ext cx="54040" cy="54040"/>
      </dsp:txXfrm>
    </dsp:sp>
    <dsp:sp modelId="{0F62848E-7342-DA44-903D-3BC074BE0F56}">
      <dsp:nvSpPr>
        <dsp:cNvPr id="0" name=""/>
        <dsp:cNvSpPr/>
      </dsp:nvSpPr>
      <dsp:spPr>
        <a:xfrm>
          <a:off x="8750408" y="1223658"/>
          <a:ext cx="2561124" cy="184808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La Sala Superior del TFJA resolverá el recurso de apelación en los Procedimientos Administrativos de Responsabilidad.</a:t>
          </a:r>
          <a:endParaRPr lang="es-ES_tradnl" sz="1400" kern="1200" dirty="0"/>
        </a:p>
      </dsp:txBody>
      <dsp:txXfrm>
        <a:off x="9125476" y="1494304"/>
        <a:ext cx="1810988" cy="1306793"/>
      </dsp:txXfrm>
    </dsp:sp>
    <dsp:sp modelId="{631845B2-097B-654F-BB50-333288D74B5A}">
      <dsp:nvSpPr>
        <dsp:cNvPr id="0" name=""/>
        <dsp:cNvSpPr/>
      </dsp:nvSpPr>
      <dsp:spPr>
        <a:xfrm rot="683261">
          <a:off x="8007922" y="3862549"/>
          <a:ext cx="1062285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1062285" y="106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8512508" y="3846631"/>
        <a:ext cx="53114" cy="53114"/>
      </dsp:txXfrm>
    </dsp:sp>
    <dsp:sp modelId="{728B0A58-5596-1445-BD1F-FADF4D223AC9}">
      <dsp:nvSpPr>
        <dsp:cNvPr id="0" name=""/>
        <dsp:cNvSpPr/>
      </dsp:nvSpPr>
      <dsp:spPr>
        <a:xfrm>
          <a:off x="9020760" y="3287720"/>
          <a:ext cx="2398629" cy="184808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Las Salas Especializadas en materia de Responsabilidad resolverán los recursos administrativos de inconformidad y reclamación. </a:t>
          </a:r>
          <a:endParaRPr lang="es-ES_tradnl" sz="1400" kern="1200" dirty="0"/>
        </a:p>
      </dsp:txBody>
      <dsp:txXfrm>
        <a:off x="9372031" y="3558366"/>
        <a:ext cx="1696087" cy="1306793"/>
      </dsp:txXfrm>
    </dsp:sp>
    <dsp:sp modelId="{A0E32182-E908-2A4C-8825-C33E3EC87ABD}">
      <dsp:nvSpPr>
        <dsp:cNvPr id="0" name=""/>
        <dsp:cNvSpPr/>
      </dsp:nvSpPr>
      <dsp:spPr>
        <a:xfrm rot="2743158">
          <a:off x="7098541" y="4707834"/>
          <a:ext cx="1108052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1108052" y="106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7624866" y="4690771"/>
        <a:ext cx="55402" cy="55402"/>
      </dsp:txXfrm>
    </dsp:sp>
    <dsp:sp modelId="{4AB50CD5-8C4A-ED4B-88EE-7DCB0A465071}">
      <dsp:nvSpPr>
        <dsp:cNvPr id="0" name=""/>
        <dsp:cNvSpPr/>
      </dsp:nvSpPr>
      <dsp:spPr>
        <a:xfrm>
          <a:off x="7108861" y="5010571"/>
          <a:ext cx="3459377" cy="1848085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paradigma del TFJA cambia, ya no únicamente resolverá en cuanto a la legalidad del acto administrativo, sino que también tendrá que resolver jurisdiccionalmente sobre Procedimientos Administrativos de Responsabilidad.</a:t>
          </a:r>
          <a:endParaRPr lang="es-ES_tradnl" sz="1400" kern="1200" dirty="0"/>
        </a:p>
      </dsp:txBody>
      <dsp:txXfrm>
        <a:off x="7615475" y="5281217"/>
        <a:ext cx="2446149" cy="1306793"/>
      </dsp:txXfrm>
    </dsp:sp>
    <dsp:sp modelId="{7B732F5A-5EBF-464E-B9CA-C5A50E913C07}">
      <dsp:nvSpPr>
        <dsp:cNvPr id="0" name=""/>
        <dsp:cNvSpPr/>
      </dsp:nvSpPr>
      <dsp:spPr>
        <a:xfrm rot="6771761">
          <a:off x="5619252" y="4668062"/>
          <a:ext cx="540743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540743" y="106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5876105" y="4665183"/>
        <a:ext cx="27037" cy="27037"/>
      </dsp:txXfrm>
    </dsp:sp>
    <dsp:sp modelId="{6416B29E-4725-FE48-BB14-8A96C354667B}">
      <dsp:nvSpPr>
        <dsp:cNvPr id="0" name=""/>
        <dsp:cNvSpPr/>
      </dsp:nvSpPr>
      <dsp:spPr>
        <a:xfrm>
          <a:off x="4244704" y="4880514"/>
          <a:ext cx="2340408" cy="184808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TFJA podrá dictar medidas cautelares.</a:t>
          </a:r>
          <a:endParaRPr lang="es-ES_tradnl" sz="1400" kern="1200" dirty="0"/>
        </a:p>
      </dsp:txBody>
      <dsp:txXfrm>
        <a:off x="4587449" y="5151160"/>
        <a:ext cx="1654918" cy="1306793"/>
      </dsp:txXfrm>
    </dsp:sp>
    <dsp:sp modelId="{251BEC93-1C5B-B140-AED8-D78A835C4473}">
      <dsp:nvSpPr>
        <dsp:cNvPr id="0" name=""/>
        <dsp:cNvSpPr/>
      </dsp:nvSpPr>
      <dsp:spPr>
        <a:xfrm rot="9370234">
          <a:off x="3421740" y="4379280"/>
          <a:ext cx="1694995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1694995" y="106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 rot="10800000">
        <a:off x="4226863" y="4347544"/>
        <a:ext cx="84749" cy="84749"/>
      </dsp:txXfrm>
    </dsp:sp>
    <dsp:sp modelId="{0DC47BD8-D78E-5A4C-A6EC-419320471616}">
      <dsp:nvSpPr>
        <dsp:cNvPr id="0" name=""/>
        <dsp:cNvSpPr/>
      </dsp:nvSpPr>
      <dsp:spPr>
        <a:xfrm>
          <a:off x="1031755" y="4305634"/>
          <a:ext cx="2672284" cy="184808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TFJA es autoridad </a:t>
          </a:r>
          <a:r>
            <a:rPr lang="es-ES_tradnl" sz="1400" kern="1200" dirty="0" err="1" smtClean="0"/>
            <a:t>resolutora</a:t>
          </a:r>
          <a:r>
            <a:rPr lang="es-ES_tradnl" sz="1400" kern="1200" dirty="0" smtClean="0"/>
            <a:t> en el Procedimiento Administrativo de Responsabilidad para el caso de las faltas administrativas graves.</a:t>
          </a:r>
          <a:endParaRPr lang="es-ES_tradnl" sz="1400" kern="1200" dirty="0"/>
        </a:p>
      </dsp:txBody>
      <dsp:txXfrm>
        <a:off x="1423102" y="4576280"/>
        <a:ext cx="1889590" cy="1306793"/>
      </dsp:txXfrm>
    </dsp:sp>
    <dsp:sp modelId="{E3801AEC-CF49-BE4A-9D21-F6957ECF7266}">
      <dsp:nvSpPr>
        <dsp:cNvPr id="0" name=""/>
        <dsp:cNvSpPr/>
      </dsp:nvSpPr>
      <dsp:spPr>
        <a:xfrm rot="11329529">
          <a:off x="3772545" y="3101936"/>
          <a:ext cx="1000924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1000924" y="106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4247984" y="3087552"/>
        <a:ext cx="50046" cy="50046"/>
      </dsp:txXfrm>
    </dsp:sp>
    <dsp:sp modelId="{40DBDB2C-7F79-FC47-9531-849A47C82D8D}">
      <dsp:nvSpPr>
        <dsp:cNvPr id="0" name=""/>
        <dsp:cNvSpPr/>
      </dsp:nvSpPr>
      <dsp:spPr>
        <a:xfrm>
          <a:off x="1253184" y="1917912"/>
          <a:ext cx="2553694" cy="184808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TFJA es la única autoridad en el Procedimiento Administrativo de Responsabilidad que puede sancionar económicamente.</a:t>
          </a:r>
          <a:endParaRPr lang="es-ES_tradnl" sz="1400" kern="1200" dirty="0"/>
        </a:p>
      </dsp:txBody>
      <dsp:txXfrm>
        <a:off x="1627164" y="2188558"/>
        <a:ext cx="1805734" cy="1306793"/>
      </dsp:txXfrm>
    </dsp:sp>
    <dsp:sp modelId="{0847DB6E-06DD-D940-874D-940EBF8B349F}">
      <dsp:nvSpPr>
        <dsp:cNvPr id="0" name=""/>
        <dsp:cNvSpPr/>
      </dsp:nvSpPr>
      <dsp:spPr>
        <a:xfrm rot="12578554">
          <a:off x="2925077" y="2137099"/>
          <a:ext cx="2412861" cy="21277"/>
        </a:xfrm>
        <a:custGeom>
          <a:avLst/>
          <a:gdLst/>
          <a:ahLst/>
          <a:cxnLst/>
          <a:rect l="0" t="0" r="0" b="0"/>
          <a:pathLst>
            <a:path>
              <a:moveTo>
                <a:pt x="0" y="10638"/>
              </a:moveTo>
              <a:lnTo>
                <a:pt x="2412861" y="10638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 rot="10800000">
        <a:off x="4071186" y="2087417"/>
        <a:ext cx="120643" cy="120643"/>
      </dsp:txXfrm>
    </dsp:sp>
    <dsp:sp modelId="{6368F1DB-0FBA-0C4E-A3BD-592F71078A82}">
      <dsp:nvSpPr>
        <dsp:cNvPr id="0" name=""/>
        <dsp:cNvSpPr/>
      </dsp:nvSpPr>
      <dsp:spPr>
        <a:xfrm>
          <a:off x="754064" y="46932"/>
          <a:ext cx="2619087" cy="184808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TFJA puede imponer sanciones a los particulares y Servidores Públicos en los Procedimientos Administrativos de Responsabilidad</a:t>
          </a:r>
          <a:endParaRPr lang="es-ES_tradnl" sz="1400" kern="1200" dirty="0"/>
        </a:p>
      </dsp:txBody>
      <dsp:txXfrm>
        <a:off x="1137620" y="317578"/>
        <a:ext cx="1851975" cy="13067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843D3-2EA6-EA4A-903C-14BDF9C073D8}">
      <dsp:nvSpPr>
        <dsp:cNvPr id="0" name=""/>
        <dsp:cNvSpPr/>
      </dsp:nvSpPr>
      <dsp:spPr>
        <a:xfrm>
          <a:off x="4243362" y="2477988"/>
          <a:ext cx="3830123" cy="19020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LEY ORGÁNICA DE LA ADMINISTRACIÓN PÚBLICA FEDERAL.</a:t>
          </a:r>
          <a:endParaRPr lang="es-ES_tradnl" sz="2200" kern="1200" dirty="0"/>
        </a:p>
      </dsp:txBody>
      <dsp:txXfrm>
        <a:off x="4804271" y="2756533"/>
        <a:ext cx="2708305" cy="1344933"/>
      </dsp:txXfrm>
    </dsp:sp>
    <dsp:sp modelId="{DE5A2AC5-120A-9B43-85BA-16B59A554186}">
      <dsp:nvSpPr>
        <dsp:cNvPr id="0" name=""/>
        <dsp:cNvSpPr/>
      </dsp:nvSpPr>
      <dsp:spPr>
        <a:xfrm rot="16200000">
          <a:off x="5873115" y="2178638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144158" y="2178413"/>
        <a:ext cx="28530" cy="28530"/>
      </dsp:txXfrm>
    </dsp:sp>
    <dsp:sp modelId="{05744404-CBE8-DB4D-8229-AF60FAB4D3D4}">
      <dsp:nvSpPr>
        <dsp:cNvPr id="0" name=""/>
        <dsp:cNvSpPr/>
      </dsp:nvSpPr>
      <dsp:spPr>
        <a:xfrm>
          <a:off x="4318359" y="5346"/>
          <a:ext cx="3680130" cy="190202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Artículo 109, IV, p. 5 Constitucional.</a:t>
          </a:r>
          <a:endParaRPr lang="es-ES_tradnl" sz="1600" kern="1200" dirty="0"/>
        </a:p>
      </dsp:txBody>
      <dsp:txXfrm>
        <a:off x="4857302" y="283891"/>
        <a:ext cx="2602244" cy="1344933"/>
      </dsp:txXfrm>
    </dsp:sp>
    <dsp:sp modelId="{ECC3E2FD-DC98-0746-972E-8FBB788BCC87}">
      <dsp:nvSpPr>
        <dsp:cNvPr id="0" name=""/>
        <dsp:cNvSpPr/>
      </dsp:nvSpPr>
      <dsp:spPr>
        <a:xfrm rot="21502746">
          <a:off x="8070191" y="3347181"/>
          <a:ext cx="966870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966870" y="1404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8529454" y="3337049"/>
        <a:ext cx="48343" cy="48343"/>
      </dsp:txXfrm>
    </dsp:sp>
    <dsp:sp modelId="{4CF0DE46-B9B1-C741-AA75-7803519BC470}">
      <dsp:nvSpPr>
        <dsp:cNvPr id="0" name=""/>
        <dsp:cNvSpPr/>
      </dsp:nvSpPr>
      <dsp:spPr>
        <a:xfrm>
          <a:off x="9035498" y="2355320"/>
          <a:ext cx="2915668" cy="190202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Facultades de la Secretaría de la Función Pública para el combate a la Corrupción.</a:t>
          </a:r>
          <a:endParaRPr lang="es-ES_tradnl" sz="1500" kern="1200" dirty="0"/>
        </a:p>
      </dsp:txBody>
      <dsp:txXfrm>
        <a:off x="9462488" y="2633865"/>
        <a:ext cx="2061688" cy="1344933"/>
      </dsp:txXfrm>
    </dsp:sp>
    <dsp:sp modelId="{F1EFA573-29BC-F24E-8D4C-07F951B68A99}">
      <dsp:nvSpPr>
        <dsp:cNvPr id="0" name=""/>
        <dsp:cNvSpPr/>
      </dsp:nvSpPr>
      <dsp:spPr>
        <a:xfrm rot="5400000">
          <a:off x="5873115" y="4651280"/>
          <a:ext cx="570618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570618" y="1404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144158" y="4651055"/>
        <a:ext cx="28530" cy="28530"/>
      </dsp:txXfrm>
    </dsp:sp>
    <dsp:sp modelId="{1D4FED30-D391-8C46-B978-A7761CFABE7E}">
      <dsp:nvSpPr>
        <dsp:cNvPr id="0" name=""/>
        <dsp:cNvSpPr/>
      </dsp:nvSpPr>
      <dsp:spPr>
        <a:xfrm>
          <a:off x="4299120" y="4950630"/>
          <a:ext cx="3718607" cy="190202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Facultades de la Secretaría de Hacienda y Crédito Público para el combate a la corrupción.</a:t>
          </a:r>
          <a:endParaRPr lang="es-ES_tradnl" sz="1500" kern="1200" dirty="0"/>
        </a:p>
      </dsp:txBody>
      <dsp:txXfrm>
        <a:off x="4843697" y="5229175"/>
        <a:ext cx="2629453" cy="1344933"/>
      </dsp:txXfrm>
    </dsp:sp>
    <dsp:sp modelId="{8CE6699E-FF62-CF41-B520-3FCD0B06B952}">
      <dsp:nvSpPr>
        <dsp:cNvPr id="0" name=""/>
        <dsp:cNvSpPr/>
      </dsp:nvSpPr>
      <dsp:spPr>
        <a:xfrm rot="10858636">
          <a:off x="3164650" y="3373101"/>
          <a:ext cx="1079919" cy="28081"/>
        </a:xfrm>
        <a:custGeom>
          <a:avLst/>
          <a:gdLst/>
          <a:ahLst/>
          <a:cxnLst/>
          <a:rect l="0" t="0" r="0" b="0"/>
          <a:pathLst>
            <a:path>
              <a:moveTo>
                <a:pt x="0" y="14040"/>
              </a:moveTo>
              <a:lnTo>
                <a:pt x="1079919" y="1404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677612" y="3360144"/>
        <a:ext cx="53995" cy="53995"/>
      </dsp:txXfrm>
    </dsp:sp>
    <dsp:sp modelId="{9F83699F-1C66-E745-ABE8-E802BE986C3C}">
      <dsp:nvSpPr>
        <dsp:cNvPr id="0" name=""/>
        <dsp:cNvSpPr/>
      </dsp:nvSpPr>
      <dsp:spPr>
        <a:xfrm>
          <a:off x="0" y="2399934"/>
          <a:ext cx="3165366" cy="190202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500" kern="1200" dirty="0" smtClean="0"/>
            <a:t>Artículos 31 y 37 de la LOAPF.</a:t>
          </a:r>
          <a:endParaRPr lang="es-ES_tradnl" sz="1500" kern="1200" dirty="0"/>
        </a:p>
      </dsp:txBody>
      <dsp:txXfrm>
        <a:off x="463557" y="2678479"/>
        <a:ext cx="2238252" cy="13449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B9A89-4F25-BC4A-8219-2D03C4A9F6E2}">
      <dsp:nvSpPr>
        <dsp:cNvPr id="0" name=""/>
        <dsp:cNvSpPr/>
      </dsp:nvSpPr>
      <dsp:spPr>
        <a:xfrm>
          <a:off x="4187036" y="2557633"/>
          <a:ext cx="3329236" cy="19639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LEY GENERAL DEL SISTEMA NACIONAL ANTICORRUPCIÓN.</a:t>
          </a:r>
          <a:endParaRPr lang="es-ES_tradnl" sz="2000" kern="1200" dirty="0"/>
        </a:p>
      </dsp:txBody>
      <dsp:txXfrm>
        <a:off x="4674591" y="2845251"/>
        <a:ext cx="2354126" cy="1388741"/>
      </dsp:txXfrm>
    </dsp:sp>
    <dsp:sp modelId="{914F5237-A667-5444-A137-F7F62C1995C8}">
      <dsp:nvSpPr>
        <dsp:cNvPr id="0" name=""/>
        <dsp:cNvSpPr/>
      </dsp:nvSpPr>
      <dsp:spPr>
        <a:xfrm rot="16200000">
          <a:off x="5556189" y="2247270"/>
          <a:ext cx="590930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590930" y="1489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836881" y="2247394"/>
        <a:ext cx="29546" cy="29546"/>
      </dsp:txXfrm>
    </dsp:sp>
    <dsp:sp modelId="{81A2E9AB-C574-2543-98DD-D46DFFE156FD}">
      <dsp:nvSpPr>
        <dsp:cNvPr id="0" name=""/>
        <dsp:cNvSpPr/>
      </dsp:nvSpPr>
      <dsp:spPr>
        <a:xfrm>
          <a:off x="4265094" y="2725"/>
          <a:ext cx="3173120" cy="19639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Artículo 113 Constitucional.</a:t>
          </a:r>
          <a:endParaRPr lang="es-ES_tradnl" sz="1400" kern="1200" dirty="0"/>
        </a:p>
      </dsp:txBody>
      <dsp:txXfrm>
        <a:off x="4729787" y="290343"/>
        <a:ext cx="2243734" cy="1388741"/>
      </dsp:txXfrm>
    </dsp:sp>
    <dsp:sp modelId="{126EF91B-0B62-0F4B-9CB1-532E76FF7A2E}">
      <dsp:nvSpPr>
        <dsp:cNvPr id="0" name=""/>
        <dsp:cNvSpPr/>
      </dsp:nvSpPr>
      <dsp:spPr>
        <a:xfrm rot="20592252">
          <a:off x="7298583" y="2840515"/>
          <a:ext cx="1639764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1639764" y="1489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8077471" y="2814418"/>
        <a:ext cx="81988" cy="81988"/>
      </dsp:txXfrm>
    </dsp:sp>
    <dsp:sp modelId="{956644DA-E4E0-704B-A523-CBC0D0F908FA}">
      <dsp:nvSpPr>
        <dsp:cNvPr id="0" name=""/>
        <dsp:cNvSpPr/>
      </dsp:nvSpPr>
      <dsp:spPr>
        <a:xfrm>
          <a:off x="8761479" y="1221718"/>
          <a:ext cx="3032224" cy="19639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Comité Coordinador del Sistema Nacional Anticorrupción.</a:t>
          </a:r>
          <a:endParaRPr lang="es-ES_tradnl" sz="1400" kern="1200" dirty="0"/>
        </a:p>
      </dsp:txBody>
      <dsp:txXfrm>
        <a:off x="9205538" y="1509336"/>
        <a:ext cx="2144106" cy="1388741"/>
      </dsp:txXfrm>
    </dsp:sp>
    <dsp:sp modelId="{E5D4F616-DD6B-3649-93D0-7093C64AA2A6}">
      <dsp:nvSpPr>
        <dsp:cNvPr id="0" name=""/>
        <dsp:cNvSpPr/>
      </dsp:nvSpPr>
      <dsp:spPr>
        <a:xfrm rot="1740721">
          <a:off x="6978154" y="4530990"/>
          <a:ext cx="1375909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1375909" y="1489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7631711" y="4511490"/>
        <a:ext cx="68795" cy="68795"/>
      </dsp:txXfrm>
    </dsp:sp>
    <dsp:sp modelId="{EF161AB4-B66A-DE4E-8F15-C768011EB5A4}">
      <dsp:nvSpPr>
        <dsp:cNvPr id="0" name=""/>
        <dsp:cNvSpPr/>
      </dsp:nvSpPr>
      <dsp:spPr>
        <a:xfrm>
          <a:off x="7617027" y="4627322"/>
          <a:ext cx="3933199" cy="19639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Coordinación entre las autoridades de todos los órganos de gobierno para la prevención, detección y sanción de responsabilidades administrativas y hechos de corrupción.</a:t>
          </a:r>
          <a:endParaRPr lang="es-ES_tradnl" sz="1400" kern="1200" dirty="0"/>
        </a:p>
      </dsp:txBody>
      <dsp:txXfrm>
        <a:off x="8193031" y="4914940"/>
        <a:ext cx="2781191" cy="1388741"/>
      </dsp:txXfrm>
    </dsp:sp>
    <dsp:sp modelId="{BA83CA1C-AA6F-BA4B-A492-1B91A94EE222}">
      <dsp:nvSpPr>
        <dsp:cNvPr id="0" name=""/>
        <dsp:cNvSpPr/>
      </dsp:nvSpPr>
      <dsp:spPr>
        <a:xfrm rot="9119779">
          <a:off x="3208718" y="4532968"/>
          <a:ext cx="1493998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1493998" y="1489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918367" y="4510516"/>
        <a:ext cx="74699" cy="74699"/>
      </dsp:txXfrm>
    </dsp:sp>
    <dsp:sp modelId="{24859E58-41C0-064B-B666-6CA0531182EA}">
      <dsp:nvSpPr>
        <dsp:cNvPr id="0" name=""/>
        <dsp:cNvSpPr/>
      </dsp:nvSpPr>
      <dsp:spPr>
        <a:xfrm>
          <a:off x="126166" y="4613438"/>
          <a:ext cx="3719361" cy="19639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Comité Coordinador: INAI, TFJA, FNA, SFP, CJF, ASF y el Comité de participación ciudadana.</a:t>
          </a:r>
          <a:endParaRPr lang="es-ES_tradnl" sz="1400" kern="1200" dirty="0"/>
        </a:p>
      </dsp:txBody>
      <dsp:txXfrm>
        <a:off x="670854" y="4901056"/>
        <a:ext cx="2629985" cy="1388741"/>
      </dsp:txXfrm>
    </dsp:sp>
    <dsp:sp modelId="{8CEBA0F6-EA74-5E4B-9E1D-CAF44859E01C}">
      <dsp:nvSpPr>
        <dsp:cNvPr id="0" name=""/>
        <dsp:cNvSpPr/>
      </dsp:nvSpPr>
      <dsp:spPr>
        <a:xfrm rot="12377146">
          <a:off x="2935171" y="2511350"/>
          <a:ext cx="1729585" cy="29794"/>
        </a:xfrm>
        <a:custGeom>
          <a:avLst/>
          <a:gdLst/>
          <a:ahLst/>
          <a:cxnLst/>
          <a:rect l="0" t="0" r="0" b="0"/>
          <a:pathLst>
            <a:path>
              <a:moveTo>
                <a:pt x="0" y="14897"/>
              </a:moveTo>
              <a:lnTo>
                <a:pt x="1729585" y="1489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600" kern="1200"/>
        </a:p>
      </dsp:txBody>
      <dsp:txXfrm rot="10800000">
        <a:off x="3756725" y="2483008"/>
        <a:ext cx="86479" cy="86479"/>
      </dsp:txXfrm>
    </dsp:sp>
    <dsp:sp modelId="{089A9365-0FE8-0D4E-B844-C5A708134EC6}">
      <dsp:nvSpPr>
        <dsp:cNvPr id="0" name=""/>
        <dsp:cNvSpPr/>
      </dsp:nvSpPr>
      <dsp:spPr>
        <a:xfrm>
          <a:off x="550775" y="608405"/>
          <a:ext cx="2708894" cy="196397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Plataforma digital.</a:t>
          </a:r>
          <a:endParaRPr lang="es-ES_tradnl" sz="1400" kern="1200" dirty="0"/>
        </a:p>
      </dsp:txBody>
      <dsp:txXfrm>
        <a:off x="947483" y="896023"/>
        <a:ext cx="1915478" cy="13887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BE830-7794-D243-911E-83E37D605616}">
      <dsp:nvSpPr>
        <dsp:cNvPr id="0" name=""/>
        <dsp:cNvSpPr/>
      </dsp:nvSpPr>
      <dsp:spPr>
        <a:xfrm>
          <a:off x="4219786" y="2052603"/>
          <a:ext cx="3609107" cy="23749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200" kern="1200" dirty="0" smtClean="0"/>
            <a:t>LEY ORGÁNICA DE LA PROCURADURÍA GENERAL DE LA REPÚBLICA.</a:t>
          </a:r>
          <a:endParaRPr lang="es-ES_tradnl" sz="2200" kern="1200" dirty="0"/>
        </a:p>
      </dsp:txBody>
      <dsp:txXfrm>
        <a:off x="4748327" y="2400409"/>
        <a:ext cx="2552025" cy="1679356"/>
      </dsp:txXfrm>
    </dsp:sp>
    <dsp:sp modelId="{A38249EB-93D4-CF44-883F-0DCC929302CA}">
      <dsp:nvSpPr>
        <dsp:cNvPr id="0" name=""/>
        <dsp:cNvSpPr/>
      </dsp:nvSpPr>
      <dsp:spPr>
        <a:xfrm rot="16200000">
          <a:off x="5736412" y="1753425"/>
          <a:ext cx="575855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575855" y="1125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009943" y="1750279"/>
        <a:ext cx="28792" cy="28792"/>
      </dsp:txXfrm>
    </dsp:sp>
    <dsp:sp modelId="{53B8DD70-D2FD-4F4B-B41B-1465130666AE}">
      <dsp:nvSpPr>
        <dsp:cNvPr id="0" name=""/>
        <dsp:cNvSpPr/>
      </dsp:nvSpPr>
      <dsp:spPr>
        <a:xfrm>
          <a:off x="4641088" y="7516"/>
          <a:ext cx="2766503" cy="14692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Artículo 102, VI, p. 2 Constitucional.</a:t>
          </a:r>
          <a:endParaRPr lang="es-ES_tradnl" sz="1400" kern="1200" dirty="0"/>
        </a:p>
      </dsp:txBody>
      <dsp:txXfrm>
        <a:off x="5046233" y="222680"/>
        <a:ext cx="1956213" cy="1038903"/>
      </dsp:txXfrm>
    </dsp:sp>
    <dsp:sp modelId="{393BCFAB-3F9C-F348-A614-81C015A2ABC5}">
      <dsp:nvSpPr>
        <dsp:cNvPr id="0" name=""/>
        <dsp:cNvSpPr/>
      </dsp:nvSpPr>
      <dsp:spPr>
        <a:xfrm rot="19966770">
          <a:off x="7311944" y="1943517"/>
          <a:ext cx="2422315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2422315" y="1125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>
        <a:off x="8462544" y="1894210"/>
        <a:ext cx="121115" cy="121115"/>
      </dsp:txXfrm>
    </dsp:sp>
    <dsp:sp modelId="{FA3828AE-EA72-D14B-B52C-0351BD1D617F}">
      <dsp:nvSpPr>
        <dsp:cNvPr id="0" name=""/>
        <dsp:cNvSpPr/>
      </dsp:nvSpPr>
      <dsp:spPr>
        <a:xfrm>
          <a:off x="9343680" y="204425"/>
          <a:ext cx="2308147" cy="14692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Facultades del Fiscal Nacional Anticorrupción.</a:t>
          </a:r>
          <a:endParaRPr lang="es-ES_tradnl" sz="1400" kern="1200" dirty="0"/>
        </a:p>
      </dsp:txBody>
      <dsp:txXfrm>
        <a:off x="9681700" y="419589"/>
        <a:ext cx="1632107" cy="1038903"/>
      </dsp:txXfrm>
    </dsp:sp>
    <dsp:sp modelId="{5B0A557C-FC74-834B-863F-9941F6ABF9CA}">
      <dsp:nvSpPr>
        <dsp:cNvPr id="0" name=""/>
        <dsp:cNvSpPr/>
      </dsp:nvSpPr>
      <dsp:spPr>
        <a:xfrm rot="21454482">
          <a:off x="7824533" y="3122580"/>
          <a:ext cx="1417115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1417115" y="1125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8497663" y="3098402"/>
        <a:ext cx="70855" cy="70855"/>
      </dsp:txXfrm>
    </dsp:sp>
    <dsp:sp modelId="{27D358BE-F060-AA4C-B53D-1FE4D3D59835}">
      <dsp:nvSpPr>
        <dsp:cNvPr id="0" name=""/>
        <dsp:cNvSpPr/>
      </dsp:nvSpPr>
      <dsp:spPr>
        <a:xfrm>
          <a:off x="9237718" y="2316085"/>
          <a:ext cx="2516131" cy="14692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Fiscal Nacional Anticorrupción podrá investigar y perseguir operaciones con recursos de procedencia ilícita.</a:t>
          </a:r>
          <a:endParaRPr lang="es-ES_tradnl" sz="1400" kern="1200" dirty="0"/>
        </a:p>
      </dsp:txBody>
      <dsp:txXfrm>
        <a:off x="9606197" y="2531249"/>
        <a:ext cx="1779173" cy="1038903"/>
      </dsp:txXfrm>
    </dsp:sp>
    <dsp:sp modelId="{A0D1C6E0-CB95-2B43-9EC5-7F1A0FCCBF5E}">
      <dsp:nvSpPr>
        <dsp:cNvPr id="0" name=""/>
        <dsp:cNvSpPr/>
      </dsp:nvSpPr>
      <dsp:spPr>
        <a:xfrm rot="1695838">
          <a:off x="7290259" y="4502559"/>
          <a:ext cx="2206418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2206418" y="1125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700" kern="1200"/>
        </a:p>
      </dsp:txBody>
      <dsp:txXfrm>
        <a:off x="8338307" y="4458649"/>
        <a:ext cx="110320" cy="110320"/>
      </dsp:txXfrm>
    </dsp:sp>
    <dsp:sp modelId="{7E17F972-E495-A240-8F97-ABDBF88570FF}">
      <dsp:nvSpPr>
        <dsp:cNvPr id="0" name=""/>
        <dsp:cNvSpPr/>
      </dsp:nvSpPr>
      <dsp:spPr>
        <a:xfrm>
          <a:off x="8937642" y="4828803"/>
          <a:ext cx="2816207" cy="146923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Fiscal Nacional Anticorrupción no podrá perseguir delincuencia organizada.</a:t>
          </a:r>
          <a:endParaRPr lang="es-ES_tradnl" sz="1400" kern="1200" dirty="0"/>
        </a:p>
      </dsp:txBody>
      <dsp:txXfrm>
        <a:off x="9350066" y="5043967"/>
        <a:ext cx="1991359" cy="1038903"/>
      </dsp:txXfrm>
    </dsp:sp>
    <dsp:sp modelId="{FF97FC82-682B-964E-9CAA-14D45A682114}">
      <dsp:nvSpPr>
        <dsp:cNvPr id="0" name=""/>
        <dsp:cNvSpPr/>
      </dsp:nvSpPr>
      <dsp:spPr>
        <a:xfrm rot="5400000">
          <a:off x="5736412" y="4704249"/>
          <a:ext cx="575855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575855" y="1125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6009943" y="4701102"/>
        <a:ext cx="28792" cy="28792"/>
      </dsp:txXfrm>
    </dsp:sp>
    <dsp:sp modelId="{9952A937-4CF4-6E4A-8A7B-34416BF4746B}">
      <dsp:nvSpPr>
        <dsp:cNvPr id="0" name=""/>
        <dsp:cNvSpPr/>
      </dsp:nvSpPr>
      <dsp:spPr>
        <a:xfrm>
          <a:off x="4431664" y="5003426"/>
          <a:ext cx="3185352" cy="146923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Fiscal Nacional Anticorrupción podrá solicitar cualquier tipo de investigación a las autoridades hacendarias.</a:t>
          </a:r>
          <a:endParaRPr lang="es-ES_tradnl" sz="1400" kern="1200" dirty="0"/>
        </a:p>
      </dsp:txBody>
      <dsp:txXfrm>
        <a:off x="4898148" y="5218590"/>
        <a:ext cx="2252384" cy="1038903"/>
      </dsp:txXfrm>
    </dsp:sp>
    <dsp:sp modelId="{4FD181B4-2341-174D-90B1-6A19E3BFDF30}">
      <dsp:nvSpPr>
        <dsp:cNvPr id="0" name=""/>
        <dsp:cNvSpPr/>
      </dsp:nvSpPr>
      <dsp:spPr>
        <a:xfrm rot="9367731">
          <a:off x="2255792" y="4371579"/>
          <a:ext cx="2372589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2372589" y="1125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 rot="10800000">
        <a:off x="3382772" y="4323514"/>
        <a:ext cx="118629" cy="118629"/>
      </dsp:txXfrm>
    </dsp:sp>
    <dsp:sp modelId="{9882BF98-C646-7C48-BE53-BDF0DCEB8349}">
      <dsp:nvSpPr>
        <dsp:cNvPr id="0" name=""/>
        <dsp:cNvSpPr/>
      </dsp:nvSpPr>
      <dsp:spPr>
        <a:xfrm>
          <a:off x="16488" y="4583720"/>
          <a:ext cx="2623268" cy="14692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Fiscal Nacional Anticorrupción podrá emplear las técnicas especiales de investigación contenidas en el artículo 11 bis 1 de la LFCDO.</a:t>
          </a:r>
          <a:endParaRPr lang="es-ES_tradnl" sz="1400" kern="1200" dirty="0"/>
        </a:p>
      </dsp:txBody>
      <dsp:txXfrm>
        <a:off x="400657" y="4798884"/>
        <a:ext cx="1854930" cy="1038903"/>
      </dsp:txXfrm>
    </dsp:sp>
    <dsp:sp modelId="{CBBBC0B9-B347-2F44-917B-096FD574A866}">
      <dsp:nvSpPr>
        <dsp:cNvPr id="0" name=""/>
        <dsp:cNvSpPr/>
      </dsp:nvSpPr>
      <dsp:spPr>
        <a:xfrm rot="10937700">
          <a:off x="3123742" y="3134629"/>
          <a:ext cx="1099822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1099822" y="1125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646157" y="3118384"/>
        <a:ext cx="54991" cy="54991"/>
      </dsp:txXfrm>
    </dsp:sp>
    <dsp:sp modelId="{5A0FF53C-0494-8D45-A797-D95E3D0651DF}">
      <dsp:nvSpPr>
        <dsp:cNvPr id="0" name=""/>
        <dsp:cNvSpPr/>
      </dsp:nvSpPr>
      <dsp:spPr>
        <a:xfrm>
          <a:off x="23932" y="2327230"/>
          <a:ext cx="3105793" cy="14692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El Fiscal Nacional Anticorrupción podrá hacer uso de la Ley Federal para la Prevención e Identificación de Operaciones con Recursos de Procedencia Ilícita.</a:t>
          </a:r>
          <a:endParaRPr lang="es-ES_tradnl" sz="1400" kern="1200" dirty="0"/>
        </a:p>
      </dsp:txBody>
      <dsp:txXfrm>
        <a:off x="478765" y="2542394"/>
        <a:ext cx="2196127" cy="1038903"/>
      </dsp:txXfrm>
    </dsp:sp>
    <dsp:sp modelId="{E0534150-C377-F446-9EF1-57E8DBFA09AB}">
      <dsp:nvSpPr>
        <dsp:cNvPr id="0" name=""/>
        <dsp:cNvSpPr/>
      </dsp:nvSpPr>
      <dsp:spPr>
        <a:xfrm rot="12432852">
          <a:off x="2343624" y="1950878"/>
          <a:ext cx="2391181" cy="22500"/>
        </a:xfrm>
        <a:custGeom>
          <a:avLst/>
          <a:gdLst/>
          <a:ahLst/>
          <a:cxnLst/>
          <a:rect l="0" t="0" r="0" b="0"/>
          <a:pathLst>
            <a:path>
              <a:moveTo>
                <a:pt x="0" y="11250"/>
              </a:moveTo>
              <a:lnTo>
                <a:pt x="2391181" y="11250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800" kern="1200"/>
        </a:p>
      </dsp:txBody>
      <dsp:txXfrm rot="10800000">
        <a:off x="3479436" y="1902348"/>
        <a:ext cx="119559" cy="119559"/>
      </dsp:txXfrm>
    </dsp:sp>
    <dsp:sp modelId="{908CFF3F-758D-5C4D-AF4A-4E9C671ED33A}">
      <dsp:nvSpPr>
        <dsp:cNvPr id="0" name=""/>
        <dsp:cNvSpPr/>
      </dsp:nvSpPr>
      <dsp:spPr>
        <a:xfrm>
          <a:off x="186015" y="182127"/>
          <a:ext cx="2640678" cy="14692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Artículo 10 bis y 10 ter.</a:t>
          </a:r>
          <a:endParaRPr lang="es-ES_tradnl" sz="1400" kern="1200" dirty="0"/>
        </a:p>
      </dsp:txBody>
      <dsp:txXfrm>
        <a:off x="572733" y="397291"/>
        <a:ext cx="1867242" cy="10389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5650A-C2FF-7144-B84B-FFA34F8ADCFF}">
      <dsp:nvSpPr>
        <dsp:cNvPr id="0" name=""/>
        <dsp:cNvSpPr/>
      </dsp:nvSpPr>
      <dsp:spPr>
        <a:xfrm>
          <a:off x="4229272" y="2128657"/>
          <a:ext cx="4226174" cy="25501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100" kern="1200" dirty="0" smtClean="0"/>
            <a:t>Código Penal Federal.</a:t>
          </a:r>
          <a:endParaRPr lang="es-ES_tradnl" sz="4100" kern="1200" dirty="0"/>
        </a:p>
      </dsp:txBody>
      <dsp:txXfrm>
        <a:off x="4848181" y="2502124"/>
        <a:ext cx="2988356" cy="1803257"/>
      </dsp:txXfrm>
    </dsp:sp>
    <dsp:sp modelId="{CF9C26D0-3A05-3546-8159-E0E984C830E0}">
      <dsp:nvSpPr>
        <dsp:cNvPr id="0" name=""/>
        <dsp:cNvSpPr/>
      </dsp:nvSpPr>
      <dsp:spPr>
        <a:xfrm rot="14054301">
          <a:off x="4694354" y="1811027"/>
          <a:ext cx="1017123" cy="21234"/>
        </a:xfrm>
        <a:custGeom>
          <a:avLst/>
          <a:gdLst/>
          <a:ahLst/>
          <a:cxnLst/>
          <a:rect l="0" t="0" r="0" b="0"/>
          <a:pathLst>
            <a:path>
              <a:moveTo>
                <a:pt x="0" y="10617"/>
              </a:moveTo>
              <a:lnTo>
                <a:pt x="1017123" y="1061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5177488" y="1796216"/>
        <a:ext cx="50856" cy="50856"/>
      </dsp:txXfrm>
    </dsp:sp>
    <dsp:sp modelId="{FA7480D2-6F22-2142-A4BC-085D744D8E2D}">
      <dsp:nvSpPr>
        <dsp:cNvPr id="0" name=""/>
        <dsp:cNvSpPr/>
      </dsp:nvSpPr>
      <dsp:spPr>
        <a:xfrm>
          <a:off x="3209776" y="61590"/>
          <a:ext cx="2459128" cy="13996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Artículo 109, II Constitucional.</a:t>
          </a:r>
          <a:endParaRPr lang="es-ES_tradnl" sz="1400" kern="1200" dirty="0"/>
        </a:p>
      </dsp:txBody>
      <dsp:txXfrm>
        <a:off x="3569907" y="266567"/>
        <a:ext cx="1738866" cy="989719"/>
      </dsp:txXfrm>
    </dsp:sp>
    <dsp:sp modelId="{F49563C3-E07C-C845-BCC0-3C46575962C0}">
      <dsp:nvSpPr>
        <dsp:cNvPr id="0" name=""/>
        <dsp:cNvSpPr/>
      </dsp:nvSpPr>
      <dsp:spPr>
        <a:xfrm rot="17639967">
          <a:off x="6640592" y="1776713"/>
          <a:ext cx="842852" cy="21234"/>
        </a:xfrm>
        <a:custGeom>
          <a:avLst/>
          <a:gdLst/>
          <a:ahLst/>
          <a:cxnLst/>
          <a:rect l="0" t="0" r="0" b="0"/>
          <a:pathLst>
            <a:path>
              <a:moveTo>
                <a:pt x="0" y="10617"/>
              </a:moveTo>
              <a:lnTo>
                <a:pt x="842852" y="1061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7040947" y="1766258"/>
        <a:ext cx="42142" cy="42142"/>
      </dsp:txXfrm>
    </dsp:sp>
    <dsp:sp modelId="{0DBC5CC3-16C9-D443-8C4C-47D16A3E0FDB}">
      <dsp:nvSpPr>
        <dsp:cNvPr id="0" name=""/>
        <dsp:cNvSpPr/>
      </dsp:nvSpPr>
      <dsp:spPr>
        <a:xfrm>
          <a:off x="6396742" y="27539"/>
          <a:ext cx="2274371" cy="13996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Título X.</a:t>
          </a:r>
          <a:endParaRPr lang="es-ES_tradnl" sz="1400" kern="1200" dirty="0"/>
        </a:p>
      </dsp:txBody>
      <dsp:txXfrm>
        <a:off x="6729816" y="232516"/>
        <a:ext cx="1608223" cy="989719"/>
      </dsp:txXfrm>
    </dsp:sp>
    <dsp:sp modelId="{6045DC0C-4FFA-1E47-8626-05CAFCDA886A}">
      <dsp:nvSpPr>
        <dsp:cNvPr id="0" name=""/>
        <dsp:cNvSpPr/>
      </dsp:nvSpPr>
      <dsp:spPr>
        <a:xfrm rot="20493221">
          <a:off x="8166194" y="2619096"/>
          <a:ext cx="993498" cy="21234"/>
        </a:xfrm>
        <a:custGeom>
          <a:avLst/>
          <a:gdLst/>
          <a:ahLst/>
          <a:cxnLst/>
          <a:rect l="0" t="0" r="0" b="0"/>
          <a:pathLst>
            <a:path>
              <a:moveTo>
                <a:pt x="0" y="10617"/>
              </a:moveTo>
              <a:lnTo>
                <a:pt x="993498" y="1061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8638106" y="2604876"/>
        <a:ext cx="49674" cy="49674"/>
      </dsp:txXfrm>
    </dsp:sp>
    <dsp:sp modelId="{0E353EA5-F4AB-D94C-9B6C-8BA03F30A12B}">
      <dsp:nvSpPr>
        <dsp:cNvPr id="0" name=""/>
        <dsp:cNvSpPr/>
      </dsp:nvSpPr>
      <dsp:spPr>
        <a:xfrm>
          <a:off x="8896294" y="1383165"/>
          <a:ext cx="2811398" cy="13996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Ninguno de los delitos cometidos por hechos de corrupción amerita prisión preventiva oficiosa.</a:t>
          </a:r>
          <a:endParaRPr lang="es-ES_tradnl" sz="1400" kern="1200" dirty="0"/>
        </a:p>
      </dsp:txBody>
      <dsp:txXfrm>
        <a:off x="9308014" y="1588142"/>
        <a:ext cx="1987958" cy="989719"/>
      </dsp:txXfrm>
    </dsp:sp>
    <dsp:sp modelId="{CF54678F-D21C-564B-A2AF-7A350C1589AE}">
      <dsp:nvSpPr>
        <dsp:cNvPr id="0" name=""/>
        <dsp:cNvSpPr/>
      </dsp:nvSpPr>
      <dsp:spPr>
        <a:xfrm rot="1136729">
          <a:off x="8154196" y="4172656"/>
          <a:ext cx="918145" cy="21234"/>
        </a:xfrm>
        <a:custGeom>
          <a:avLst/>
          <a:gdLst/>
          <a:ahLst/>
          <a:cxnLst/>
          <a:rect l="0" t="0" r="0" b="0"/>
          <a:pathLst>
            <a:path>
              <a:moveTo>
                <a:pt x="0" y="10617"/>
              </a:moveTo>
              <a:lnTo>
                <a:pt x="918145" y="1061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8590315" y="4160320"/>
        <a:ext cx="45907" cy="45907"/>
      </dsp:txXfrm>
    </dsp:sp>
    <dsp:sp modelId="{457CB181-287E-DA41-9D8F-1DB11683E063}">
      <dsp:nvSpPr>
        <dsp:cNvPr id="0" name=""/>
        <dsp:cNvSpPr/>
      </dsp:nvSpPr>
      <dsp:spPr>
        <a:xfrm>
          <a:off x="8755442" y="4047316"/>
          <a:ext cx="3001053" cy="139967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La mayoría de los delitos cometidos por hechos de corrupción ameritan medida cautelar económica.</a:t>
          </a:r>
          <a:endParaRPr lang="es-ES_tradnl" sz="1400" kern="1200" dirty="0"/>
        </a:p>
      </dsp:txBody>
      <dsp:txXfrm>
        <a:off x="9194936" y="4252293"/>
        <a:ext cx="2122065" cy="989719"/>
      </dsp:txXfrm>
    </dsp:sp>
    <dsp:sp modelId="{F6488EF5-70B8-E341-A6B5-A224D2834A60}">
      <dsp:nvSpPr>
        <dsp:cNvPr id="0" name=""/>
        <dsp:cNvSpPr/>
      </dsp:nvSpPr>
      <dsp:spPr>
        <a:xfrm rot="3268325">
          <a:off x="7012520" y="4886628"/>
          <a:ext cx="792470" cy="21234"/>
        </a:xfrm>
        <a:custGeom>
          <a:avLst/>
          <a:gdLst/>
          <a:ahLst/>
          <a:cxnLst/>
          <a:rect l="0" t="0" r="0" b="0"/>
          <a:pathLst>
            <a:path>
              <a:moveTo>
                <a:pt x="0" y="10617"/>
              </a:moveTo>
              <a:lnTo>
                <a:pt x="792470" y="1061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7388944" y="4877434"/>
        <a:ext cx="39623" cy="39623"/>
      </dsp:txXfrm>
    </dsp:sp>
    <dsp:sp modelId="{C19395CD-429E-7344-819D-8566A8D5D5D9}">
      <dsp:nvSpPr>
        <dsp:cNvPr id="0" name=""/>
        <dsp:cNvSpPr/>
      </dsp:nvSpPr>
      <dsp:spPr>
        <a:xfrm>
          <a:off x="6782207" y="5174654"/>
          <a:ext cx="2648658" cy="139967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Penas administrativas.</a:t>
          </a:r>
          <a:endParaRPr lang="es-ES_tradnl" sz="1400" kern="1200" dirty="0"/>
        </a:p>
      </dsp:txBody>
      <dsp:txXfrm>
        <a:off x="7170094" y="5379631"/>
        <a:ext cx="1872884" cy="989719"/>
      </dsp:txXfrm>
    </dsp:sp>
    <dsp:sp modelId="{D96FBF84-7570-1341-B8B2-E4F1ABFC72ED}">
      <dsp:nvSpPr>
        <dsp:cNvPr id="0" name=""/>
        <dsp:cNvSpPr/>
      </dsp:nvSpPr>
      <dsp:spPr>
        <a:xfrm rot="7686120">
          <a:off x="4731238" y="4889916"/>
          <a:ext cx="874821" cy="21234"/>
        </a:xfrm>
        <a:custGeom>
          <a:avLst/>
          <a:gdLst/>
          <a:ahLst/>
          <a:cxnLst/>
          <a:rect l="0" t="0" r="0" b="0"/>
          <a:pathLst>
            <a:path>
              <a:moveTo>
                <a:pt x="0" y="10617"/>
              </a:moveTo>
              <a:lnTo>
                <a:pt x="874821" y="1061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5146779" y="4878663"/>
        <a:ext cx="43741" cy="43741"/>
      </dsp:txXfrm>
    </dsp:sp>
    <dsp:sp modelId="{E4669327-64AC-6D48-8EBC-65C5E908C686}">
      <dsp:nvSpPr>
        <dsp:cNvPr id="0" name=""/>
        <dsp:cNvSpPr/>
      </dsp:nvSpPr>
      <dsp:spPr>
        <a:xfrm>
          <a:off x="2755483" y="5207881"/>
          <a:ext cx="3246752" cy="13996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Delito de enriquecimiento ilícito amerita extinción de dominio en términos del artículo 22 Constitucional.</a:t>
          </a:r>
          <a:endParaRPr lang="es-ES_tradnl" sz="1400" kern="1200" dirty="0"/>
        </a:p>
      </dsp:txBody>
      <dsp:txXfrm>
        <a:off x="3230959" y="5412858"/>
        <a:ext cx="2295800" cy="989719"/>
      </dsp:txXfrm>
    </dsp:sp>
    <dsp:sp modelId="{2B3073E1-1DEE-3444-9E7F-DE3272394C41}">
      <dsp:nvSpPr>
        <dsp:cNvPr id="0" name=""/>
        <dsp:cNvSpPr/>
      </dsp:nvSpPr>
      <dsp:spPr>
        <a:xfrm rot="9839700">
          <a:off x="2803188" y="4169810"/>
          <a:ext cx="1662957" cy="21234"/>
        </a:xfrm>
        <a:custGeom>
          <a:avLst/>
          <a:gdLst/>
          <a:ahLst/>
          <a:cxnLst/>
          <a:rect l="0" t="0" r="0" b="0"/>
          <a:pathLst>
            <a:path>
              <a:moveTo>
                <a:pt x="0" y="10617"/>
              </a:moveTo>
              <a:lnTo>
                <a:pt x="1662957" y="1061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593092" y="4138853"/>
        <a:ext cx="83147" cy="83147"/>
      </dsp:txXfrm>
    </dsp:sp>
    <dsp:sp modelId="{B8B6795F-A1A7-464F-A732-088B5B043CCC}">
      <dsp:nvSpPr>
        <dsp:cNvPr id="0" name=""/>
        <dsp:cNvSpPr/>
      </dsp:nvSpPr>
      <dsp:spPr>
        <a:xfrm>
          <a:off x="219041" y="4058390"/>
          <a:ext cx="2802524" cy="13996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Serán sancionados Servidores Públicos y particulares.</a:t>
          </a:r>
          <a:endParaRPr lang="es-ES_tradnl" sz="1400" kern="1200" dirty="0"/>
        </a:p>
      </dsp:txBody>
      <dsp:txXfrm>
        <a:off x="629461" y="4263367"/>
        <a:ext cx="1981684" cy="989719"/>
      </dsp:txXfrm>
    </dsp:sp>
    <dsp:sp modelId="{130DFEDA-653C-EE40-8A72-D499CCF4A5E0}">
      <dsp:nvSpPr>
        <dsp:cNvPr id="0" name=""/>
        <dsp:cNvSpPr/>
      </dsp:nvSpPr>
      <dsp:spPr>
        <a:xfrm rot="11008756">
          <a:off x="3264954" y="3235698"/>
          <a:ext cx="975862" cy="21234"/>
        </a:xfrm>
        <a:custGeom>
          <a:avLst/>
          <a:gdLst/>
          <a:ahLst/>
          <a:cxnLst/>
          <a:rect l="0" t="0" r="0" b="0"/>
          <a:pathLst>
            <a:path>
              <a:moveTo>
                <a:pt x="0" y="10617"/>
              </a:moveTo>
              <a:lnTo>
                <a:pt x="975862" y="1061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 rot="10800000">
        <a:off x="3728488" y="3221918"/>
        <a:ext cx="48793" cy="48793"/>
      </dsp:txXfrm>
    </dsp:sp>
    <dsp:sp modelId="{3EA373A9-DC82-FC43-9DB0-8D52EAD88833}">
      <dsp:nvSpPr>
        <dsp:cNvPr id="0" name=""/>
        <dsp:cNvSpPr/>
      </dsp:nvSpPr>
      <dsp:spPr>
        <a:xfrm>
          <a:off x="420434" y="2430698"/>
          <a:ext cx="2856285" cy="13996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Enriquecimiento ilícito: reversión de la carga de la prueba, pues el Servidor Público tendrá que demostrar la licitud de sus bienes.</a:t>
          </a:r>
          <a:endParaRPr lang="es-ES_tradnl" sz="1400" kern="1200" dirty="0"/>
        </a:p>
      </dsp:txBody>
      <dsp:txXfrm>
        <a:off x="838727" y="2635675"/>
        <a:ext cx="2019699" cy="989719"/>
      </dsp:txXfrm>
    </dsp:sp>
    <dsp:sp modelId="{132EB18C-A729-F242-BDB5-AC2E5070394C}">
      <dsp:nvSpPr>
        <dsp:cNvPr id="0" name=""/>
        <dsp:cNvSpPr/>
      </dsp:nvSpPr>
      <dsp:spPr>
        <a:xfrm rot="12269525">
          <a:off x="2692205" y="2198637"/>
          <a:ext cx="2056212" cy="21234"/>
        </a:xfrm>
        <a:custGeom>
          <a:avLst/>
          <a:gdLst/>
          <a:ahLst/>
          <a:cxnLst/>
          <a:rect l="0" t="0" r="0" b="0"/>
          <a:pathLst>
            <a:path>
              <a:moveTo>
                <a:pt x="0" y="10617"/>
              </a:moveTo>
              <a:lnTo>
                <a:pt x="2056212" y="10617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700" kern="1200"/>
        </a:p>
      </dsp:txBody>
      <dsp:txXfrm rot="10800000">
        <a:off x="3668906" y="2157849"/>
        <a:ext cx="102810" cy="102810"/>
      </dsp:txXfrm>
    </dsp:sp>
    <dsp:sp modelId="{EA8BD456-28CE-BB40-8E75-C3712802C3F0}">
      <dsp:nvSpPr>
        <dsp:cNvPr id="0" name=""/>
        <dsp:cNvSpPr/>
      </dsp:nvSpPr>
      <dsp:spPr>
        <a:xfrm>
          <a:off x="557692" y="640420"/>
          <a:ext cx="2510160" cy="139967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Delitos Cometidos por hechos de corrupción.</a:t>
          </a:r>
          <a:endParaRPr lang="es-ES_tradnl" sz="1400" kern="1200" dirty="0"/>
        </a:p>
      </dsp:txBody>
      <dsp:txXfrm>
        <a:off x="925296" y="845397"/>
        <a:ext cx="1774952" cy="9897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47BF1-3DEE-F142-81DD-0CF6B70522A1}">
      <dsp:nvSpPr>
        <dsp:cNvPr id="0" name=""/>
        <dsp:cNvSpPr/>
      </dsp:nvSpPr>
      <dsp:spPr>
        <a:xfrm>
          <a:off x="2807253" y="2332824"/>
          <a:ext cx="1956279" cy="195627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/>
            <a:t>Coordinación de las autoridades.</a:t>
          </a:r>
        </a:p>
      </dsp:txBody>
      <dsp:txXfrm>
        <a:off x="3093743" y="2619314"/>
        <a:ext cx="1383299" cy="1383299"/>
      </dsp:txXfrm>
    </dsp:sp>
    <dsp:sp modelId="{B8768DB8-3EA4-9D4C-9201-1639851709F3}">
      <dsp:nvSpPr>
        <dsp:cNvPr id="0" name=""/>
        <dsp:cNvSpPr/>
      </dsp:nvSpPr>
      <dsp:spPr>
        <a:xfrm rot="12900000">
          <a:off x="1546628" y="1990350"/>
          <a:ext cx="1501715" cy="557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4AED6CF-BE63-584D-8E09-04A3874A0AF5}">
      <dsp:nvSpPr>
        <dsp:cNvPr id="0" name=""/>
        <dsp:cNvSpPr/>
      </dsp:nvSpPr>
      <dsp:spPr>
        <a:xfrm>
          <a:off x="753186" y="1095059"/>
          <a:ext cx="1858465" cy="1486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/>
            <a:t>Municipal </a:t>
          </a:r>
        </a:p>
      </dsp:txBody>
      <dsp:txXfrm>
        <a:off x="796732" y="1138605"/>
        <a:ext cx="1771373" cy="1399680"/>
      </dsp:txXfrm>
    </dsp:sp>
    <dsp:sp modelId="{8BADF4B3-BFD6-4440-A606-25EB226C3239}">
      <dsp:nvSpPr>
        <dsp:cNvPr id="0" name=""/>
        <dsp:cNvSpPr/>
      </dsp:nvSpPr>
      <dsp:spPr>
        <a:xfrm rot="16200000">
          <a:off x="3034535" y="1215795"/>
          <a:ext cx="1501715" cy="557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1AF650-B3E4-0343-9E8C-C6D6836FDCD7}">
      <dsp:nvSpPr>
        <dsp:cNvPr id="0" name=""/>
        <dsp:cNvSpPr/>
      </dsp:nvSpPr>
      <dsp:spPr>
        <a:xfrm>
          <a:off x="2856160" y="320"/>
          <a:ext cx="1858465" cy="1486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/>
            <a:t>Estatal </a:t>
          </a:r>
        </a:p>
      </dsp:txBody>
      <dsp:txXfrm>
        <a:off x="2899706" y="43866"/>
        <a:ext cx="1771373" cy="1399680"/>
      </dsp:txXfrm>
    </dsp:sp>
    <dsp:sp modelId="{7FA86298-ACD4-4F44-A427-F36F5C376861}">
      <dsp:nvSpPr>
        <dsp:cNvPr id="0" name=""/>
        <dsp:cNvSpPr/>
      </dsp:nvSpPr>
      <dsp:spPr>
        <a:xfrm rot="19500000">
          <a:off x="4522442" y="1990350"/>
          <a:ext cx="1501715" cy="5575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0E2B161-ADEF-674F-82CB-1F34C4D8164B}">
      <dsp:nvSpPr>
        <dsp:cNvPr id="0" name=""/>
        <dsp:cNvSpPr/>
      </dsp:nvSpPr>
      <dsp:spPr>
        <a:xfrm>
          <a:off x="4959134" y="1095059"/>
          <a:ext cx="1858465" cy="1486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/>
            <a:t>Federal.</a:t>
          </a:r>
        </a:p>
      </dsp:txBody>
      <dsp:txXfrm>
        <a:off x="5002680" y="1138605"/>
        <a:ext cx="1771373" cy="1399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C6C314D-D1F7-274F-8640-FBBAF89E2AE4}" type="datetimeFigureOut">
              <a:rPr lang="es-ES_tradnl" smtClean="0"/>
              <a:pPr/>
              <a:t>27/09/2018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9C10260-445E-DC43-8D3A-E6AD015CE1E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362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484311" y="685801"/>
            <a:ext cx="9707946" cy="5105400"/>
          </a:xfrm>
        </p:spPr>
        <p:txBody>
          <a:bodyPr/>
          <a:lstStyle/>
          <a:p>
            <a:pPr algn="ctr"/>
            <a:r>
              <a:rPr lang="es-ES_tradnl" sz="4800" dirty="0" smtClean="0"/>
              <a:t>SISTEMAS NACIONAL Y ESTATAL ANTICORRUPCIÓN </a:t>
            </a:r>
            <a:r>
              <a:rPr lang="es-ES_tradnl" sz="4800" dirty="0" smtClean="0"/>
              <a:t>Y RESPONSABILIDAD </a:t>
            </a:r>
            <a:r>
              <a:rPr lang="es-ES_tradnl" sz="4800" dirty="0" smtClean="0"/>
              <a:t>DE LOS SERVIDORES PÚBLICOS</a:t>
            </a:r>
          </a:p>
          <a:p>
            <a:endParaRPr lang="es-ES_tradnl" dirty="0" smtClean="0"/>
          </a:p>
          <a:p>
            <a:pPr algn="ctr"/>
            <a:r>
              <a:rPr lang="es-ES_tradnl" dirty="0" smtClean="0"/>
              <a:t>DRA. LIZBETH XÓCHITL PADILLA SANABRIA.</a:t>
            </a:r>
          </a:p>
          <a:p>
            <a:pPr algn="ctr"/>
            <a:r>
              <a:rPr lang="es-ES_tradnl" dirty="0" smtClean="0"/>
              <a:t>UNAM. </a:t>
            </a:r>
          </a:p>
          <a:p>
            <a:pPr algn="ctr"/>
            <a:r>
              <a:rPr lang="es-ES_tradnl" dirty="0" smtClean="0"/>
              <a:t>INVESTIGADORA SNI.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212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156117" y="144463"/>
          <a:ext cx="11864897" cy="6624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8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2316164" y="1762126"/>
          <a:ext cx="7570787" cy="4289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18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2316164" y="1762126"/>
          <a:ext cx="7570787" cy="4289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694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2316164" y="1762126"/>
          <a:ext cx="7570787" cy="4289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7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Comité coordinador.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2316164" y="1788046"/>
          <a:ext cx="7570787" cy="4289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6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s-ES_tradnl" sz="6000" dirty="0" smtClean="0"/>
              <a:t>¿Cómo implementar el SISTEMA NACIONAL ANTICORRUPCIÓN y que a la vez sea efectiva su aplicación para el combate a la corrupción?</a:t>
            </a:r>
            <a:endParaRPr lang="es-ES_tradnl" sz="6000" dirty="0"/>
          </a:p>
        </p:txBody>
      </p:sp>
    </p:spTree>
    <p:extLst>
      <p:ext uri="{BB962C8B-B14F-4D97-AF65-F5344CB8AC3E}">
        <p14:creationId xmlns:p14="http://schemas.microsoft.com/office/powerpoint/2010/main" val="152864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866971"/>
              </p:ext>
            </p:extLst>
          </p:nvPr>
        </p:nvGraphicFramePr>
        <p:xfrm>
          <a:off x="559904" y="586409"/>
          <a:ext cx="10515600" cy="5729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098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BENEFICIOS.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33574"/>
              </p:ext>
            </p:extLst>
          </p:nvPr>
        </p:nvGraphicFramePr>
        <p:xfrm>
          <a:off x="1484313" y="1868557"/>
          <a:ext cx="10018711" cy="4481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94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s-ES_tradnl" sz="4800" dirty="0" smtClean="0"/>
              <a:t>El </a:t>
            </a:r>
            <a:r>
              <a:rPr lang="es-ES_tradnl" sz="4800" dirty="0" err="1" smtClean="0"/>
              <a:t>Compliance</a:t>
            </a:r>
            <a:r>
              <a:rPr lang="es-ES_tradnl" sz="4800" dirty="0" smtClean="0"/>
              <a:t> </a:t>
            </a:r>
            <a:r>
              <a:rPr lang="es-ES_tradnl" sz="4800" dirty="0" err="1" smtClean="0"/>
              <a:t>Program</a:t>
            </a:r>
            <a:r>
              <a:rPr lang="es-ES_tradnl" sz="4800" dirty="0" smtClean="0"/>
              <a:t> sólo es creíble cuando es controlado por personas ajenas al ente donde se implementa y fuera de posibles intereses.</a:t>
            </a:r>
            <a:endParaRPr lang="es-ES_tradnl" sz="4800" dirty="0"/>
          </a:p>
        </p:txBody>
      </p:sp>
    </p:spTree>
    <p:extLst>
      <p:ext uri="{BB962C8B-B14F-4D97-AF65-F5344CB8AC3E}">
        <p14:creationId xmlns:p14="http://schemas.microsoft.com/office/powerpoint/2010/main" val="16860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_tradnl" dirty="0" smtClean="0"/>
              <a:t>COMPLIANCE OFFICER U OFICIAL DE CUMPLIMIENTO.</a:t>
            </a:r>
          </a:p>
          <a:p>
            <a:endParaRPr lang="es-ES_tradnl" dirty="0"/>
          </a:p>
          <a:p>
            <a:r>
              <a:rPr lang="es-ES_tradnl" dirty="0" smtClean="0"/>
              <a:t>EXCLUSIÓN DE RESPONSABILIDAD PENAL Y ADMINISTRATIVA DISCIPLINARIA.</a:t>
            </a:r>
          </a:p>
          <a:p>
            <a:endParaRPr lang="es-ES_tradnl" dirty="0"/>
          </a:p>
          <a:p>
            <a:r>
              <a:rPr lang="es-ES_tradnl" dirty="0" smtClean="0"/>
              <a:t>REALIZA TODO EL PROGRAMA DE CUMPLIMIENTO.</a:t>
            </a:r>
          </a:p>
          <a:p>
            <a:endParaRPr lang="es-ES_tradnl" dirty="0"/>
          </a:p>
          <a:p>
            <a:r>
              <a:rPr lang="es-ES_tradnl" dirty="0" smtClean="0"/>
              <a:t>RESPONDE </a:t>
            </a:r>
          </a:p>
          <a:p>
            <a:endParaRPr lang="es-ES_tradnl" dirty="0"/>
          </a:p>
          <a:p>
            <a:r>
              <a:rPr lang="es-ES_tradnl" dirty="0" smtClean="0"/>
              <a:t>SE LE TRASLADA LA POSICIÓN DE GARANTE: RESPONDE POR DICHAS RESPONABILIDADES</a:t>
            </a:r>
          </a:p>
          <a:p>
            <a:endParaRPr lang="es-ES_tradnl" dirty="0"/>
          </a:p>
          <a:p>
            <a:r>
              <a:rPr lang="es-ES_tradnl" dirty="0" smtClean="0"/>
              <a:t>QUIENES PUEDEN SER? DESPACHOS DE ABOGADOS SUMAMENTE ESPECIALIZADOS, CONSULTORES EN MATERIA ANTICORRUPCIÓN.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207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913774" y="468351"/>
            <a:ext cx="10363826" cy="6177775"/>
          </a:xfrm>
          <a:prstGeom prst="rect">
            <a:avLst/>
          </a:prstGeom>
        </p:spPr>
        <p:txBody>
          <a:bodyPr/>
          <a:lstStyle/>
          <a:p>
            <a:pPr algn="ctr"/>
            <a:endParaRPr lang="es-ES_tradnl" sz="4800" dirty="0" smtClean="0"/>
          </a:p>
          <a:p>
            <a:pPr algn="ctr"/>
            <a:endParaRPr lang="es-ES_tradnl" sz="4800" dirty="0"/>
          </a:p>
          <a:p>
            <a:pPr algn="ctr"/>
            <a:endParaRPr lang="es-ES_tradnl" sz="4800" dirty="0" smtClean="0"/>
          </a:p>
          <a:p>
            <a:pPr algn="ctr"/>
            <a:r>
              <a:rPr lang="es-ES_tradnl" sz="4800" dirty="0" smtClean="0"/>
              <a:t>EL SISTEMA NACIONAL ANTICORRUPCIÓN.</a:t>
            </a:r>
            <a:endParaRPr lang="es-ES_tradnl" sz="4800" dirty="0"/>
          </a:p>
          <a:p>
            <a:pPr algn="ctr"/>
            <a:r>
              <a:rPr lang="es-ES_tradnl" sz="4800" dirty="0" smtClean="0"/>
              <a:t>SUS 7 LEYES.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022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ADMINISTRACIÓN PÚBLICA QUE SE RIGE POR LA LEGALIDAD ANTICORRUPCIÓN.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591647"/>
              </p:ext>
            </p:extLst>
          </p:nvPr>
        </p:nvGraphicFramePr>
        <p:xfrm>
          <a:off x="1484313" y="2298700"/>
          <a:ext cx="10018712" cy="4305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52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ADMINISTRACIÓN PÚBLICA QUE SE RIGE POR LA LEGALIDAD ANTICORRUPCIÓN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710737"/>
              </p:ext>
            </p:extLst>
          </p:nvPr>
        </p:nvGraphicFramePr>
        <p:xfrm>
          <a:off x="1484313" y="2667000"/>
          <a:ext cx="10018712" cy="393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39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ADMINISTRACIÓN PÚBLICA QUE SE RIGE POR LA LEGALIDAD ANTICORRUPCIÓN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532925"/>
              </p:ext>
            </p:extLst>
          </p:nvPr>
        </p:nvGraphicFramePr>
        <p:xfrm>
          <a:off x="1484313" y="2438399"/>
          <a:ext cx="10018712" cy="4178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732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CONCLUSIÓN.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150000"/>
              </a:lnSpc>
            </a:pPr>
            <a:r>
              <a:rPr lang="es-ES_tradnl" sz="4000" dirty="0" smtClean="0"/>
              <a:t>Para la implementación eficaz y eficiente del Sistema Nacional Anticorrupción y su funcionalidad operativa, debe aplicarse un programa de cumplimiento normativo en cada ente de la Administración Pública en México.</a:t>
            </a:r>
          </a:p>
        </p:txBody>
      </p:sp>
    </p:spTree>
    <p:extLst>
      <p:ext uri="{BB962C8B-B14F-4D97-AF65-F5344CB8AC3E}">
        <p14:creationId xmlns:p14="http://schemas.microsoft.com/office/powerpoint/2010/main" val="184552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GRACIAS.</a:t>
            </a:r>
          </a:p>
          <a:p>
            <a:endParaRPr lang="es-ES_tradnl" dirty="0"/>
          </a:p>
          <a:p>
            <a:r>
              <a:rPr lang="es-ES_tradnl" dirty="0" smtClean="0"/>
              <a:t>Facebook  Liz Padilla.</a:t>
            </a:r>
          </a:p>
          <a:p>
            <a:r>
              <a:rPr lang="es-ES_tradnl" dirty="0" smtClean="0"/>
              <a:t>Fan Page Lizbeth Xóchitl Padilla Sanabria.</a:t>
            </a:r>
          </a:p>
          <a:p>
            <a:r>
              <a:rPr lang="es-ES_tradnl" dirty="0" smtClean="0"/>
              <a:t>Twitter </a:t>
            </a:r>
            <a:r>
              <a:rPr lang="es-ES_tradnl" dirty="0" err="1" smtClean="0"/>
              <a:t>Lzbeth</a:t>
            </a:r>
            <a:r>
              <a:rPr lang="es-ES_tradnl" dirty="0" smtClean="0"/>
              <a:t> Padilla 2@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0936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LAS 7 LEYES QUE CONFORMAN AL SISTEMA NACIONAL ANTICORRUPCIÓN.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906859"/>
          <a:ext cx="12192000" cy="4783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066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234950" y="568325"/>
          <a:ext cx="11641138" cy="613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4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914400" y="334963"/>
          <a:ext cx="11173522" cy="616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446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"/>
          <a:ext cx="12110224" cy="676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44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66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100013" y="166688"/>
          <a:ext cx="11864975" cy="659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40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211138" y="222250"/>
          <a:ext cx="11753850" cy="6480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39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8806</TotalTime>
  <Words>1203</Words>
  <Application>Microsoft Office PowerPoint</Application>
  <PresentationFormat>Panorámica</PresentationFormat>
  <Paragraphs>153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Corbel</vt:lpstr>
      <vt:lpstr>Parallax</vt:lpstr>
      <vt:lpstr>Presentación de PowerPoint</vt:lpstr>
      <vt:lpstr>Presentación de PowerPoint</vt:lpstr>
      <vt:lpstr>LAS 7 LEYES QUE CONFORMAN AL SISTEMA NACIONAL ANTICORRUPCIÓN.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Comité coordinador.</vt:lpstr>
      <vt:lpstr>Presentación de PowerPoint</vt:lpstr>
      <vt:lpstr>Presentación de PowerPoint</vt:lpstr>
      <vt:lpstr>BENEFICIOS.</vt:lpstr>
      <vt:lpstr>Presentación de PowerPoint</vt:lpstr>
      <vt:lpstr>Presentación de PowerPoint</vt:lpstr>
      <vt:lpstr>ADMINISTRACIÓN PÚBLICA QUE SE RIGE POR LA LEGALIDAD ANTICORRUPCIÓN.</vt:lpstr>
      <vt:lpstr>ADMINISTRACIÓN PÚBLICA QUE SE RIGE POR LA LEGALIDAD ANTICORRUPCIÓN</vt:lpstr>
      <vt:lpstr>ADMINISTRACIÓN PÚBLICA QUE SE RIGE POR LA LEGALIDAD ANTICORRUPCIÓN</vt:lpstr>
      <vt:lpstr>CONCLUSIÓN.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LIZ PADILLA</dc:creator>
  <cp:lastModifiedBy>Usuario de Windows</cp:lastModifiedBy>
  <cp:revision>11</cp:revision>
  <dcterms:created xsi:type="dcterms:W3CDTF">2018-09-18T13:16:34Z</dcterms:created>
  <dcterms:modified xsi:type="dcterms:W3CDTF">2018-09-27T20:45:13Z</dcterms:modified>
</cp:coreProperties>
</file>